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70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A0D68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8EB8A-00C0-5B66-5E2E-6D9C0067BCFC}" v="71" dt="2023-08-04T13:05:07.817"/>
    <p1510:client id="{27AC37DB-21C8-D719-7D55-F7C898D1A49B}" v="1" dt="2023-07-14T06:47:58.936"/>
    <p1510:client id="{28F73686-486D-13B0-117E-5C92871423E1}" v="13" dt="2023-07-13T20:24:53.938"/>
    <p1510:client id="{42A52CDD-FC9B-474D-C121-F9BE4A8FCC19}" v="4" dt="2023-08-10T20:30:44.551"/>
    <p1510:client id="{432744CC-849C-8C74-35EB-5F48E3F695B5}" v="20" dt="2023-08-03T18:18:05.878"/>
    <p1510:client id="{518585F3-422A-F94F-7B03-692568EFA46D}" v="112" dt="2023-07-14T18:28:18.145"/>
    <p1510:client id="{5CB8CDF6-6BA7-DC72-413E-DCDCE4C794A0}" v="104" dt="2023-07-13T21:09:35.643"/>
    <p1510:client id="{915E45A9-BF43-25AD-87B3-BD4D7C588952}" v="24" dt="2023-07-18T12:39:43.341"/>
    <p1510:client id="{99632908-8B0C-B51F-B7E0-B0F2553F1C97}" v="12" dt="2023-08-04T13:08:27.315"/>
    <p1510:client id="{996EB6D3-11B9-FB90-9584-9139FF350252}" v="3" dt="2023-08-03T18:07:28.264"/>
    <p1510:client id="{CFC5E66E-EAF8-D0DE-8586-5C55E6EC9E7D}" v="4" dt="2023-08-09T19:52:35.361"/>
    <p1510:client id="{EAF50EF7-2871-F077-A41C-66DAA1D0BD3A}" v="631" dt="2023-08-09T15:24:03.003"/>
    <p1510:client id="{ECEF3835-32C1-4089-B5C6-222E166D4C97}" v="19" dt="2023-08-02T17:43:0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Lesbats" userId="S::mlesbats@jpdl.com::b0d80253-f9fe-4db5-bec1-1de3f5ac4663" providerId="AD" clId="Web-{2218EB8A-00C0-5B66-5E2E-6D9C0067BCFC}"/>
    <pc:docChg chg="addSld delSld modSld sldOrd addMainMaster">
      <pc:chgData name="Marie Lesbats" userId="S::mlesbats@jpdl.com::b0d80253-f9fe-4db5-bec1-1de3f5ac4663" providerId="AD" clId="Web-{2218EB8A-00C0-5B66-5E2E-6D9C0067BCFC}" dt="2023-08-04T13:05:07.817" v="66" actId="20577"/>
      <pc:docMkLst>
        <pc:docMk/>
      </pc:docMkLst>
      <pc:sldChg chg="addSp delSp modSp">
        <pc:chgData name="Marie Lesbats" userId="S::mlesbats@jpdl.com::b0d80253-f9fe-4db5-bec1-1de3f5ac4663" providerId="AD" clId="Web-{2218EB8A-00C0-5B66-5E2E-6D9C0067BCFC}" dt="2023-08-04T13:05:07.817" v="66" actId="20577"/>
        <pc:sldMkLst>
          <pc:docMk/>
          <pc:sldMk cId="535661985" sldId="257"/>
        </pc:sldMkLst>
        <pc:spChg chg="mod">
          <ac:chgData name="Marie Lesbats" userId="S::mlesbats@jpdl.com::b0d80253-f9fe-4db5-bec1-1de3f5ac4663" providerId="AD" clId="Web-{2218EB8A-00C0-5B66-5E2E-6D9C0067BCFC}" dt="2023-08-04T13:05:07.817" v="66" actId="20577"/>
          <ac:spMkLst>
            <pc:docMk/>
            <pc:sldMk cId="535661985" sldId="257"/>
            <ac:spMk id="11" creationId="{FB3D759C-481E-4971-E1C3-571F599759B8}"/>
          </ac:spMkLst>
        </pc:spChg>
        <pc:picChg chg="del">
          <ac:chgData name="Marie Lesbats" userId="S::mlesbats@jpdl.com::b0d80253-f9fe-4db5-bec1-1de3f5ac4663" providerId="AD" clId="Web-{2218EB8A-00C0-5B66-5E2E-6D9C0067BCFC}" dt="2023-08-04T12:59:54.282" v="50"/>
          <ac:picMkLst>
            <pc:docMk/>
            <pc:sldMk cId="535661985" sldId="257"/>
            <ac:picMk id="2" creationId="{4B4C7DBC-5064-5EDA-0EB9-4043DD5B0FDF}"/>
          </ac:picMkLst>
        </pc:picChg>
        <pc:picChg chg="add mod">
          <ac:chgData name="Marie Lesbats" userId="S::mlesbats@jpdl.com::b0d80253-f9fe-4db5-bec1-1de3f5ac4663" providerId="AD" clId="Web-{2218EB8A-00C0-5B66-5E2E-6D9C0067BCFC}" dt="2023-08-04T13:00:03.626" v="54" actId="1076"/>
          <ac:picMkLst>
            <pc:docMk/>
            <pc:sldMk cId="535661985" sldId="257"/>
            <ac:picMk id="3" creationId="{74BD0470-4023-BB7D-5DC8-3DE9631163E1}"/>
          </ac:picMkLst>
        </pc:picChg>
      </pc:sldChg>
      <pc:sldChg chg="addSp delSp modSp">
        <pc:chgData name="Marie Lesbats" userId="S::mlesbats@jpdl.com::b0d80253-f9fe-4db5-bec1-1de3f5ac4663" providerId="AD" clId="Web-{2218EB8A-00C0-5B66-5E2E-6D9C0067BCFC}" dt="2023-08-04T13:00:39.923" v="61" actId="1076"/>
        <pc:sldMkLst>
          <pc:docMk/>
          <pc:sldMk cId="1500938804" sldId="261"/>
        </pc:sldMkLst>
        <pc:picChg chg="add mod">
          <ac:chgData name="Marie Lesbats" userId="S::mlesbats@jpdl.com::b0d80253-f9fe-4db5-bec1-1de3f5ac4663" providerId="AD" clId="Web-{2218EB8A-00C0-5B66-5E2E-6D9C0067BCFC}" dt="2023-08-04T13:00:39.923" v="61" actId="1076"/>
          <ac:picMkLst>
            <pc:docMk/>
            <pc:sldMk cId="1500938804" sldId="261"/>
            <ac:picMk id="5" creationId="{691C650E-05E7-66C2-EBF6-C7F3264EE849}"/>
          </ac:picMkLst>
        </pc:picChg>
        <pc:picChg chg="del">
          <ac:chgData name="Marie Lesbats" userId="S::mlesbats@jpdl.com::b0d80253-f9fe-4db5-bec1-1de3f5ac4663" providerId="AD" clId="Web-{2218EB8A-00C0-5B66-5E2E-6D9C0067BCFC}" dt="2023-08-04T13:00:07.126" v="55"/>
          <ac:picMkLst>
            <pc:docMk/>
            <pc:sldMk cId="1500938804" sldId="261"/>
            <ac:picMk id="6" creationId="{2611A90B-DBA1-FAC3-7BB9-D1A04F71CA5B}"/>
          </ac:picMkLst>
        </pc:picChg>
      </pc:sldChg>
      <pc:sldChg chg="addSp delSp modSp ord">
        <pc:chgData name="Marie Lesbats" userId="S::mlesbats@jpdl.com::b0d80253-f9fe-4db5-bec1-1de3f5ac4663" providerId="AD" clId="Web-{2218EB8A-00C0-5B66-5E2E-6D9C0067BCFC}" dt="2023-08-04T13:00:45.532" v="62" actId="1076"/>
        <pc:sldMkLst>
          <pc:docMk/>
          <pc:sldMk cId="2574079335" sldId="262"/>
        </pc:sldMkLst>
        <pc:picChg chg="add mod">
          <ac:chgData name="Marie Lesbats" userId="S::mlesbats@jpdl.com::b0d80253-f9fe-4db5-bec1-1de3f5ac4663" providerId="AD" clId="Web-{2218EB8A-00C0-5B66-5E2E-6D9C0067BCFC}" dt="2023-08-04T13:00:45.532" v="62" actId="1076"/>
          <ac:picMkLst>
            <pc:docMk/>
            <pc:sldMk cId="2574079335" sldId="262"/>
            <ac:picMk id="5" creationId="{4BBEF2C5-28C2-A802-B45B-C64530A9025D}"/>
          </ac:picMkLst>
        </pc:picChg>
        <pc:picChg chg="del">
          <ac:chgData name="Marie Lesbats" userId="S::mlesbats@jpdl.com::b0d80253-f9fe-4db5-bec1-1de3f5ac4663" providerId="AD" clId="Web-{2218EB8A-00C0-5B66-5E2E-6D9C0067BCFC}" dt="2023-08-04T13:00:14.876" v="57"/>
          <ac:picMkLst>
            <pc:docMk/>
            <pc:sldMk cId="2574079335" sldId="262"/>
            <ac:picMk id="6" creationId="{AE5644F3-F905-1284-394A-F3951A940AE8}"/>
          </ac:picMkLst>
        </pc:picChg>
      </pc:sldChg>
      <pc:sldChg chg="addSp delSp modSp">
        <pc:chgData name="Marie Lesbats" userId="S::mlesbats@jpdl.com::b0d80253-f9fe-4db5-bec1-1de3f5ac4663" providerId="AD" clId="Web-{2218EB8A-00C0-5B66-5E2E-6D9C0067BCFC}" dt="2023-08-04T12:59:44.328" v="49" actId="14100"/>
        <pc:sldMkLst>
          <pc:docMk/>
          <pc:sldMk cId="4045654280" sldId="264"/>
        </pc:sldMkLst>
        <pc:picChg chg="add mod">
          <ac:chgData name="Marie Lesbats" userId="S::mlesbats@jpdl.com::b0d80253-f9fe-4db5-bec1-1de3f5ac4663" providerId="AD" clId="Web-{2218EB8A-00C0-5B66-5E2E-6D9C0067BCFC}" dt="2023-08-04T12:59:44.328" v="49" actId="14100"/>
          <ac:picMkLst>
            <pc:docMk/>
            <pc:sldMk cId="4045654280" sldId="264"/>
            <ac:picMk id="4" creationId="{8DD7FB28-A04E-7BC4-6DCD-6E2D0540DD97}"/>
          </ac:picMkLst>
        </pc:picChg>
        <pc:picChg chg="del">
          <ac:chgData name="Marie Lesbats" userId="S::mlesbats@jpdl.com::b0d80253-f9fe-4db5-bec1-1de3f5ac4663" providerId="AD" clId="Web-{2218EB8A-00C0-5B66-5E2E-6D9C0067BCFC}" dt="2023-08-04T12:59:34.610" v="44"/>
          <ac:picMkLst>
            <pc:docMk/>
            <pc:sldMk cId="4045654280" sldId="264"/>
            <ac:picMk id="6" creationId="{033C00D2-8F52-91BF-FF04-F69BD6F10089}"/>
          </ac:picMkLst>
        </pc:picChg>
      </pc:sldChg>
      <pc:sldChg chg="new del">
        <pc:chgData name="Marie Lesbats" userId="S::mlesbats@jpdl.com::b0d80253-f9fe-4db5-bec1-1de3f5ac4663" providerId="AD" clId="Web-{2218EB8A-00C0-5B66-5E2E-6D9C0067BCFC}" dt="2023-08-04T12:40:01.500" v="2"/>
        <pc:sldMkLst>
          <pc:docMk/>
          <pc:sldMk cId="1426071747" sldId="265"/>
        </pc:sldMkLst>
      </pc:sldChg>
      <pc:sldChg chg="addSp modSp add">
        <pc:chgData name="Marie Lesbats" userId="S::mlesbats@jpdl.com::b0d80253-f9fe-4db5-bec1-1de3f5ac4663" providerId="AD" clId="Web-{2218EB8A-00C0-5B66-5E2E-6D9C0067BCFC}" dt="2023-08-04T12:42:09.314" v="22" actId="1076"/>
        <pc:sldMkLst>
          <pc:docMk/>
          <pc:sldMk cId="1488932171" sldId="266"/>
        </pc:sldMkLst>
        <pc:spChg chg="add mod">
          <ac:chgData name="Marie Lesbats" userId="S::mlesbats@jpdl.com::b0d80253-f9fe-4db5-bec1-1de3f5ac4663" providerId="AD" clId="Web-{2218EB8A-00C0-5B66-5E2E-6D9C0067BCFC}" dt="2023-08-04T12:42:09.314" v="20" actId="1076"/>
          <ac:spMkLst>
            <pc:docMk/>
            <pc:sldMk cId="1488932171" sldId="266"/>
            <ac:spMk id="3" creationId="{23BEA027-3396-82B2-493A-FC65703BAFBB}"/>
          </ac:spMkLst>
        </pc:spChg>
        <pc:spChg chg="add mod">
          <ac:chgData name="Marie Lesbats" userId="S::mlesbats@jpdl.com::b0d80253-f9fe-4db5-bec1-1de3f5ac4663" providerId="AD" clId="Web-{2218EB8A-00C0-5B66-5E2E-6D9C0067BCFC}" dt="2023-08-04T12:42:09.314" v="21" actId="1076"/>
          <ac:spMkLst>
            <pc:docMk/>
            <pc:sldMk cId="1488932171" sldId="266"/>
            <ac:spMk id="5" creationId="{666C2C1B-3611-A82D-D145-12E9F464AF9C}"/>
          </ac:spMkLst>
        </pc:spChg>
        <pc:picChg chg="mod">
          <ac:chgData name="Marie Lesbats" userId="S::mlesbats@jpdl.com::b0d80253-f9fe-4db5-bec1-1de3f5ac4663" providerId="AD" clId="Web-{2218EB8A-00C0-5B66-5E2E-6D9C0067BCFC}" dt="2023-08-04T12:41:53.470" v="19" actId="1076"/>
          <ac:picMkLst>
            <pc:docMk/>
            <pc:sldMk cId="1488932171" sldId="266"/>
            <ac:picMk id="33" creationId="{6F2EDD64-3756-FA81-0FBA-3E0174548BE1}"/>
          </ac:picMkLst>
        </pc:picChg>
        <pc:cxnChg chg="add mod">
          <ac:chgData name="Marie Lesbats" userId="S::mlesbats@jpdl.com::b0d80253-f9fe-4db5-bec1-1de3f5ac4663" providerId="AD" clId="Web-{2218EB8A-00C0-5B66-5E2E-6D9C0067BCFC}" dt="2023-08-04T12:42:09.314" v="22" actId="1076"/>
          <ac:cxnSpMkLst>
            <pc:docMk/>
            <pc:sldMk cId="1488932171" sldId="266"/>
            <ac:cxnSpMk id="7" creationId="{6450E266-659C-C630-9E25-33A15147F702}"/>
          </ac:cxnSpMkLst>
        </pc:cxnChg>
      </pc:sldChg>
      <pc:sldChg chg="addSp delSp modSp add replId">
        <pc:chgData name="Marie Lesbats" userId="S::mlesbats@jpdl.com::b0d80253-f9fe-4db5-bec1-1de3f5ac4663" providerId="AD" clId="Web-{2218EB8A-00C0-5B66-5E2E-6D9C0067BCFC}" dt="2023-08-04T12:54:11.261" v="43" actId="1076"/>
        <pc:sldMkLst>
          <pc:docMk/>
          <pc:sldMk cId="2256887856" sldId="267"/>
        </pc:sldMkLst>
        <pc:spChg chg="del">
          <ac:chgData name="Marie Lesbats" userId="S::mlesbats@jpdl.com::b0d80253-f9fe-4db5-bec1-1de3f5ac4663" providerId="AD" clId="Web-{2218EB8A-00C0-5B66-5E2E-6D9C0067BCFC}" dt="2023-08-04T12:40:48.828" v="8"/>
          <ac:spMkLst>
            <pc:docMk/>
            <pc:sldMk cId="2256887856" sldId="267"/>
            <ac:spMk id="3" creationId="{23BEA027-3396-82B2-493A-FC65703BAFBB}"/>
          </ac:spMkLst>
        </pc:spChg>
        <pc:spChg chg="add del mod">
          <ac:chgData name="Marie Lesbats" userId="S::mlesbats@jpdl.com::b0d80253-f9fe-4db5-bec1-1de3f5ac4663" providerId="AD" clId="Web-{2218EB8A-00C0-5B66-5E2E-6D9C0067BCFC}" dt="2023-08-04T12:40:51.516" v="9"/>
          <ac:spMkLst>
            <pc:docMk/>
            <pc:sldMk cId="2256887856" sldId="267"/>
            <ac:spMk id="4" creationId="{79C9CD2E-EFC9-29B1-84B7-3255208D46D7}"/>
          </ac:spMkLst>
        </pc:spChg>
        <pc:spChg chg="del">
          <ac:chgData name="Marie Lesbats" userId="S::mlesbats@jpdl.com::b0d80253-f9fe-4db5-bec1-1de3f5ac4663" providerId="AD" clId="Web-{2218EB8A-00C0-5B66-5E2E-6D9C0067BCFC}" dt="2023-08-04T12:40:53.906" v="10"/>
          <ac:spMkLst>
            <pc:docMk/>
            <pc:sldMk cId="2256887856" sldId="267"/>
            <ac:spMk id="5" creationId="{666C2C1B-3611-A82D-D145-12E9F464AF9C}"/>
          </ac:spMkLst>
        </pc:spChg>
        <pc:spChg chg="add del mod">
          <ac:chgData name="Marie Lesbats" userId="S::mlesbats@jpdl.com::b0d80253-f9fe-4db5-bec1-1de3f5ac4663" providerId="AD" clId="Web-{2218EB8A-00C0-5B66-5E2E-6D9C0067BCFC}" dt="2023-08-04T12:40:56.360" v="12"/>
          <ac:spMkLst>
            <pc:docMk/>
            <pc:sldMk cId="2256887856" sldId="267"/>
            <ac:spMk id="8" creationId="{12F52EEE-F040-5E5E-BF98-B443147E2CF1}"/>
          </ac:spMkLst>
        </pc:spChg>
        <pc:spChg chg="add mod">
          <ac:chgData name="Marie Lesbats" userId="S::mlesbats@jpdl.com::b0d80253-f9fe-4db5-bec1-1de3f5ac4663" providerId="AD" clId="Web-{2218EB8A-00C0-5B66-5E2E-6D9C0067BCFC}" dt="2023-08-04T12:54:08.918" v="42" actId="1076"/>
          <ac:spMkLst>
            <pc:docMk/>
            <pc:sldMk cId="2256887856" sldId="267"/>
            <ac:spMk id="10" creationId="{D63E7C92-E304-0F76-9AE9-099DB926B4DB}"/>
          </ac:spMkLst>
        </pc:spChg>
        <pc:spChg chg="add mod">
          <ac:chgData name="Marie Lesbats" userId="S::mlesbats@jpdl.com::b0d80253-f9fe-4db5-bec1-1de3f5ac4663" providerId="AD" clId="Web-{2218EB8A-00C0-5B66-5E2E-6D9C0067BCFC}" dt="2023-08-04T12:54:11.261" v="43" actId="1076"/>
          <ac:spMkLst>
            <pc:docMk/>
            <pc:sldMk cId="2256887856" sldId="267"/>
            <ac:spMk id="12" creationId="{DF0FF50A-7ADA-4ECB-7DE0-6400BC1D2C7D}"/>
          </ac:spMkLst>
        </pc:spChg>
        <pc:cxnChg chg="del">
          <ac:chgData name="Marie Lesbats" userId="S::mlesbats@jpdl.com::b0d80253-f9fe-4db5-bec1-1de3f5ac4663" providerId="AD" clId="Web-{2218EB8A-00C0-5B66-5E2E-6D9C0067BCFC}" dt="2023-08-04T12:40:54.922" v="11"/>
          <ac:cxnSpMkLst>
            <pc:docMk/>
            <pc:sldMk cId="2256887856" sldId="267"/>
            <ac:cxnSpMk id="7" creationId="{6450E266-659C-C630-9E25-33A15147F702}"/>
          </ac:cxnSpMkLst>
        </pc:cxnChg>
      </pc:sldChg>
      <pc:sldChg chg="new del">
        <pc:chgData name="Marie Lesbats" userId="S::mlesbats@jpdl.com::b0d80253-f9fe-4db5-bec1-1de3f5ac4663" providerId="AD" clId="Web-{2218EB8A-00C0-5B66-5E2E-6D9C0067BCFC}" dt="2023-08-04T12:42:44.455" v="24"/>
        <pc:sldMkLst>
          <pc:docMk/>
          <pc:sldMk cId="141653492" sldId="268"/>
        </pc:sldMkLst>
      </pc:sldChg>
      <pc:sldChg chg="delSp add del replId">
        <pc:chgData name="Marie Lesbats" userId="S::mlesbats@jpdl.com::b0d80253-f9fe-4db5-bec1-1de3f5ac4663" providerId="AD" clId="Web-{2218EB8A-00C0-5B66-5E2E-6D9C0067BCFC}" dt="2023-08-04T12:46:02.176" v="38"/>
        <pc:sldMkLst>
          <pc:docMk/>
          <pc:sldMk cId="2621566670" sldId="268"/>
        </pc:sldMkLst>
        <pc:spChg chg="del">
          <ac:chgData name="Marie Lesbats" userId="S::mlesbats@jpdl.com::b0d80253-f9fe-4db5-bec1-1de3f5ac4663" providerId="AD" clId="Web-{2218EB8A-00C0-5B66-5E2E-6D9C0067BCFC}" dt="2023-08-04T12:42:53.783" v="27"/>
          <ac:spMkLst>
            <pc:docMk/>
            <pc:sldMk cId="2621566670" sldId="268"/>
            <ac:spMk id="10" creationId="{D63E7C92-E304-0F76-9AE9-099DB926B4DB}"/>
          </ac:spMkLst>
        </pc:spChg>
        <pc:spChg chg="del">
          <ac:chgData name="Marie Lesbats" userId="S::mlesbats@jpdl.com::b0d80253-f9fe-4db5-bec1-1de3f5ac4663" providerId="AD" clId="Web-{2218EB8A-00C0-5B66-5E2E-6D9C0067BCFC}" dt="2023-08-04T12:42:52.002" v="26"/>
          <ac:spMkLst>
            <pc:docMk/>
            <pc:sldMk cId="2621566670" sldId="268"/>
            <ac:spMk id="12" creationId="{DF0FF50A-7ADA-4ECB-7DE0-6400BC1D2C7D}"/>
          </ac:spMkLst>
        </pc:spChg>
      </pc:sldChg>
      <pc:sldChg chg="new del">
        <pc:chgData name="Marie Lesbats" userId="S::mlesbats@jpdl.com::b0d80253-f9fe-4db5-bec1-1de3f5ac4663" providerId="AD" clId="Web-{2218EB8A-00C0-5B66-5E2E-6D9C0067BCFC}" dt="2023-08-04T12:43:26.784" v="30"/>
        <pc:sldMkLst>
          <pc:docMk/>
          <pc:sldMk cId="1017643902" sldId="269"/>
        </pc:sldMkLst>
      </pc:sldChg>
      <pc:sldChg chg="addSp modSp new mod setBg">
        <pc:chgData name="Marie Lesbats" userId="S::mlesbats@jpdl.com::b0d80253-f9fe-4db5-bec1-1de3f5ac4663" providerId="AD" clId="Web-{2218EB8A-00C0-5B66-5E2E-6D9C0067BCFC}" dt="2023-08-04T12:46:56.740" v="41"/>
        <pc:sldMkLst>
          <pc:docMk/>
          <pc:sldMk cId="3259450337" sldId="270"/>
        </pc:sldMkLst>
        <pc:picChg chg="add ord">
          <ac:chgData name="Marie Lesbats" userId="S::mlesbats@jpdl.com::b0d80253-f9fe-4db5-bec1-1de3f5ac4663" providerId="AD" clId="Web-{2218EB8A-00C0-5B66-5E2E-6D9C0067BCFC}" dt="2023-08-04T12:46:56.740" v="41"/>
          <ac:picMkLst>
            <pc:docMk/>
            <pc:sldMk cId="3259450337" sldId="270"/>
            <ac:picMk id="5" creationId="{69AA736A-28E0-BA38-F169-6C292E1AB999}"/>
          </ac:picMkLst>
        </pc:picChg>
      </pc:sldChg>
      <pc:sldChg chg="modSp add replId">
        <pc:chgData name="Marie Lesbats" userId="S::mlesbats@jpdl.com::b0d80253-f9fe-4db5-bec1-1de3f5ac4663" providerId="AD" clId="Web-{2218EB8A-00C0-5B66-5E2E-6D9C0067BCFC}" dt="2023-08-04T12:46:47.724" v="40"/>
        <pc:sldMkLst>
          <pc:docMk/>
          <pc:sldMk cId="3980623864" sldId="271"/>
        </pc:sldMkLst>
        <pc:picChg chg="ord">
          <ac:chgData name="Marie Lesbats" userId="S::mlesbats@jpdl.com::b0d80253-f9fe-4db5-bec1-1de3f5ac4663" providerId="AD" clId="Web-{2218EB8A-00C0-5B66-5E2E-6D9C0067BCFC}" dt="2023-08-04T12:46:47.724" v="40"/>
          <ac:picMkLst>
            <pc:docMk/>
            <pc:sldMk cId="3980623864" sldId="271"/>
            <ac:picMk id="5" creationId="{69AA736A-28E0-BA38-F169-6C292E1AB999}"/>
          </ac:picMkLst>
        </pc:picChg>
      </pc:sldChg>
      <pc:sldMasterChg chg="add addSldLayout">
        <pc:chgData name="Marie Lesbats" userId="S::mlesbats@jpdl.com::b0d80253-f9fe-4db5-bec1-1de3f5ac4663" providerId="AD" clId="Web-{2218EB8A-00C0-5B66-5E2E-6D9C0067BCFC}" dt="2023-08-04T12:39:58.656" v="1"/>
        <pc:sldMasterMkLst>
          <pc:docMk/>
          <pc:sldMasterMk cId="1878295139" sldId="2147483648"/>
        </pc:sldMasterMkLst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112833311" sldId="2147483649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932705481" sldId="2147483650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187950972" sldId="2147483651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819488399" sldId="2147483652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268180182" sldId="2147483653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010834043" sldId="2147483654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006375419" sldId="2147483655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3581910668" sldId="2147483656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2230564936" sldId="2147483657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2499953871" sldId="2147483658"/>
          </pc:sldLayoutMkLst>
        </pc:sldLayoutChg>
        <pc:sldLayoutChg chg="add">
          <pc:chgData name="Marie Lesbats" userId="S::mlesbats@jpdl.com::b0d80253-f9fe-4db5-bec1-1de3f5ac4663" providerId="AD" clId="Web-{2218EB8A-00C0-5B66-5E2E-6D9C0067BCFC}" dt="2023-08-04T12:39:58.656" v="1"/>
          <pc:sldLayoutMkLst>
            <pc:docMk/>
            <pc:sldMasterMk cId="1878295139" sldId="2147483648"/>
            <pc:sldLayoutMk cId="1105617721" sldId="2147483659"/>
          </pc:sldLayoutMkLst>
        </pc:sldLayoutChg>
      </pc:sldMasterChg>
    </pc:docChg>
  </pc:docChgLst>
  <pc:docChgLst>
    <pc:chgData name="John Kotchan" userId="S::jkotchan@jpdl.com::6a352414-73a7-485d-bdfb-4b056848fc4b" providerId="AD" clId="Web-{42A52CDD-FC9B-474D-C121-F9BE4A8FCC19}"/>
    <pc:docChg chg="modSld">
      <pc:chgData name="John Kotchan" userId="S::jkotchan@jpdl.com::6a352414-73a7-485d-bdfb-4b056848fc4b" providerId="AD" clId="Web-{42A52CDD-FC9B-474D-C121-F9BE4A8FCC19}" dt="2023-08-10T20:30:44.551" v="3" actId="20577"/>
      <pc:docMkLst>
        <pc:docMk/>
      </pc:docMkLst>
      <pc:sldChg chg="modSp">
        <pc:chgData name="John Kotchan" userId="S::jkotchan@jpdl.com::6a352414-73a7-485d-bdfb-4b056848fc4b" providerId="AD" clId="Web-{42A52CDD-FC9B-474D-C121-F9BE4A8FCC19}" dt="2023-08-10T20:30:44.551" v="3" actId="20577"/>
        <pc:sldMkLst>
          <pc:docMk/>
          <pc:sldMk cId="2256887856" sldId="267"/>
        </pc:sldMkLst>
        <pc:spChg chg="mod">
          <ac:chgData name="John Kotchan" userId="S::jkotchan@jpdl.com::6a352414-73a7-485d-bdfb-4b056848fc4b" providerId="AD" clId="Web-{42A52CDD-FC9B-474D-C121-F9BE4A8FCC19}" dt="2023-08-10T20:30:44.551" v="3" actId="20577"/>
          <ac:spMkLst>
            <pc:docMk/>
            <pc:sldMk cId="2256887856" sldId="267"/>
            <ac:spMk id="12" creationId="{DF0FF50A-7ADA-4ECB-7DE0-6400BC1D2C7D}"/>
          </ac:spMkLst>
        </pc:spChg>
      </pc:sldChg>
    </pc:docChg>
  </pc:docChgLst>
  <pc:docChgLst>
    <pc:chgData name="Marie Lesbats" userId="S::mlesbats@jpdl.com::b0d80253-f9fe-4db5-bec1-1de3f5ac4663" providerId="AD" clId="Web-{5CB8CDF6-6BA7-DC72-413E-DCDCE4C794A0}"/>
    <pc:docChg chg="addSld modSld addMainMaster delMainMaster">
      <pc:chgData name="Marie Lesbats" userId="S::mlesbats@jpdl.com::b0d80253-f9fe-4db5-bec1-1de3f5ac4663" providerId="AD" clId="Web-{5CB8CDF6-6BA7-DC72-413E-DCDCE4C794A0}" dt="2023-07-13T21:09:35.643" v="95" actId="1076"/>
      <pc:docMkLst>
        <pc:docMk/>
      </pc:docMkLst>
      <pc:sldChg chg="addSp delSp modSp mod setBg modClrScheme delDesignElem chgLayout">
        <pc:chgData name="Marie Lesbats" userId="S::mlesbats@jpdl.com::b0d80253-f9fe-4db5-bec1-1de3f5ac4663" providerId="AD" clId="Web-{5CB8CDF6-6BA7-DC72-413E-DCDCE4C794A0}" dt="2023-07-13T20:26:48.422" v="7"/>
        <pc:sldMkLst>
          <pc:docMk/>
          <pc:sldMk cId="954086509" sldId="256"/>
        </pc:sldMkLst>
        <pc:spChg chg="mod or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2" creationId="{9EECDF2D-3639-4EE9-A4F1-0D9F3235A2AD}"/>
          </ac:spMkLst>
        </pc:spChg>
        <pc:spChg chg="mod or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3" creationId="{B95294D7-A045-4C14-9634-F249C2A7B843}"/>
          </ac:spMkLst>
        </pc:spChg>
        <pc:spChg chg="ad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7" creationId="{017517EF-BD4D-4055-BDB4-A322C53568AD}"/>
          </ac:spMkLst>
        </pc:spChg>
        <pc:spChg chg="ad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8" creationId="{0ADDB668-2CA4-4D2B-9C34-3487CA330BA8}"/>
          </ac:spMkLst>
        </pc:spChg>
        <pc:spChg chg="add del">
          <ac:chgData name="Marie Lesbats" userId="S::mlesbats@jpdl.com::b0d80253-f9fe-4db5-bec1-1de3f5ac4663" providerId="AD" clId="Web-{5CB8CDF6-6BA7-DC72-413E-DCDCE4C794A0}" dt="2023-07-13T20:26:39.344" v="6"/>
          <ac:spMkLst>
            <pc:docMk/>
            <pc:sldMk cId="954086509" sldId="256"/>
            <ac:spMk id="10" creationId="{A8384FB5-9ADC-4DDC-881B-597D56F5B15D}"/>
          </ac:spMkLst>
        </pc:spChg>
        <pc:spChg chg="add del">
          <ac:chgData name="Marie Lesbats" userId="S::mlesbats@jpdl.com::b0d80253-f9fe-4db5-bec1-1de3f5ac4663" providerId="AD" clId="Web-{5CB8CDF6-6BA7-DC72-413E-DCDCE4C794A0}" dt="2023-07-13T20:26:39.344" v="6"/>
          <ac:spMkLst>
            <pc:docMk/>
            <pc:sldMk cId="954086509" sldId="256"/>
            <ac:spMk id="12" creationId="{1199E1B1-A8C0-4FE8-A5A8-1CB41D69F857}"/>
          </ac:spMkLst>
        </pc:spChg>
        <pc:spChg chg="add del">
          <ac:chgData name="Marie Lesbats" userId="S::mlesbats@jpdl.com::b0d80253-f9fe-4db5-bec1-1de3f5ac4663" providerId="AD" clId="Web-{5CB8CDF6-6BA7-DC72-413E-DCDCE4C794A0}" dt="2023-07-13T20:26:39.344" v="6"/>
          <ac:spMkLst>
            <pc:docMk/>
            <pc:sldMk cId="954086509" sldId="256"/>
            <ac:spMk id="14" creationId="{84A8DE83-DE75-4B41-9DB4-A7EC0B0DEC0B}"/>
          </ac:spMkLst>
        </pc:spChg>
        <pc:spChg chg="ad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15" creationId="{2568BC19-F052-4108-93E1-6A3D1DEC072F}"/>
          </ac:spMkLst>
        </pc:spChg>
        <pc:spChg chg="add del">
          <ac:chgData name="Marie Lesbats" userId="S::mlesbats@jpdl.com::b0d80253-f9fe-4db5-bec1-1de3f5ac4663" providerId="AD" clId="Web-{5CB8CDF6-6BA7-DC72-413E-DCDCE4C794A0}" dt="2023-07-13T20:26:39.344" v="6"/>
          <ac:spMkLst>
            <pc:docMk/>
            <pc:sldMk cId="954086509" sldId="256"/>
            <ac:spMk id="16" creationId="{A7009A0A-BEF5-4EAC-AF15-E4F9F002E239}"/>
          </ac:spMkLst>
        </pc:spChg>
        <pc:spChg chg="add">
          <ac:chgData name="Marie Lesbats" userId="S::mlesbats@jpdl.com::b0d80253-f9fe-4db5-bec1-1de3f5ac4663" providerId="AD" clId="Web-{5CB8CDF6-6BA7-DC72-413E-DCDCE4C794A0}" dt="2023-07-13T20:26:48.422" v="7"/>
          <ac:spMkLst>
            <pc:docMk/>
            <pc:sldMk cId="954086509" sldId="256"/>
            <ac:spMk id="17" creationId="{D5FD337D-4D6B-4C8B-B6F5-121097E09881}"/>
          </ac:spMkLst>
        </pc:spChg>
        <pc:picChg chg="del mod">
          <ac:chgData name="Marie Lesbats" userId="S::mlesbats@jpdl.com::b0d80253-f9fe-4db5-bec1-1de3f5ac4663" providerId="AD" clId="Web-{5CB8CDF6-6BA7-DC72-413E-DCDCE4C794A0}" dt="2023-07-13T20:26:22.359" v="2"/>
          <ac:picMkLst>
            <pc:docMk/>
            <pc:sldMk cId="954086509" sldId="256"/>
            <ac:picMk id="4" creationId="{2C4E283A-0CC9-9386-B6C9-FAAEE603943E}"/>
          </ac:picMkLst>
        </pc:picChg>
        <pc:picChg chg="add mod">
          <ac:chgData name="Marie Lesbats" userId="S::mlesbats@jpdl.com::b0d80253-f9fe-4db5-bec1-1de3f5ac4663" providerId="AD" clId="Web-{5CB8CDF6-6BA7-DC72-413E-DCDCE4C794A0}" dt="2023-07-13T20:26:48.422" v="7"/>
          <ac:picMkLst>
            <pc:docMk/>
            <pc:sldMk cId="954086509" sldId="256"/>
            <ac:picMk id="5" creationId="{F7E2CE06-D9DB-2B33-C45F-F8D5DC96C2CE}"/>
          </ac:picMkLst>
        </pc:picChg>
      </pc:sldChg>
      <pc:sldChg chg="addSp delSp modSp new mod setBg">
        <pc:chgData name="Marie Lesbats" userId="S::mlesbats@jpdl.com::b0d80253-f9fe-4db5-bec1-1de3f5ac4663" providerId="AD" clId="Web-{5CB8CDF6-6BA7-DC72-413E-DCDCE4C794A0}" dt="2023-07-13T20:49:44.323" v="82"/>
        <pc:sldMkLst>
          <pc:docMk/>
          <pc:sldMk cId="535661985" sldId="257"/>
        </pc:sldMkLst>
        <pc:spChg chg="del mod">
          <ac:chgData name="Marie Lesbats" userId="S::mlesbats@jpdl.com::b0d80253-f9fe-4db5-bec1-1de3f5ac4663" providerId="AD" clId="Web-{5CB8CDF6-6BA7-DC72-413E-DCDCE4C794A0}" dt="2023-07-13T20:30:16.035" v="13"/>
          <ac:spMkLst>
            <pc:docMk/>
            <pc:sldMk cId="535661985" sldId="257"/>
            <ac:spMk id="2" creationId="{D4C15AED-A2CE-56D6-D3C7-0EDE1B6936DA}"/>
          </ac:spMkLst>
        </pc:spChg>
        <pc:spChg chg="del mod">
          <ac:chgData name="Marie Lesbats" userId="S::mlesbats@jpdl.com::b0d80253-f9fe-4db5-bec1-1de3f5ac4663" providerId="AD" clId="Web-{5CB8CDF6-6BA7-DC72-413E-DCDCE4C794A0}" dt="2023-07-13T20:34:57.572" v="23"/>
          <ac:spMkLst>
            <pc:docMk/>
            <pc:sldMk cId="535661985" sldId="257"/>
            <ac:spMk id="3" creationId="{69EF7067-8F71-693E-CA5E-50477F01D54C}"/>
          </ac:spMkLst>
        </pc:spChg>
        <pc:spChg chg="add del mod ord">
          <ac:chgData name="Marie Lesbats" userId="S::mlesbats@jpdl.com::b0d80253-f9fe-4db5-bec1-1de3f5ac4663" providerId="AD" clId="Web-{5CB8CDF6-6BA7-DC72-413E-DCDCE4C794A0}" dt="2023-07-13T20:44:42.161" v="47"/>
          <ac:spMkLst>
            <pc:docMk/>
            <pc:sldMk cId="535661985" sldId="257"/>
            <ac:spMk id="4" creationId="{FDCCC281-4E7D-E80B-7FE8-291BEFBEA88D}"/>
          </ac:spMkLst>
        </pc:spChg>
        <pc:spChg chg="add mod">
          <ac:chgData name="Marie Lesbats" userId="S::mlesbats@jpdl.com::b0d80253-f9fe-4db5-bec1-1de3f5ac4663" providerId="AD" clId="Web-{5CB8CDF6-6BA7-DC72-413E-DCDCE4C794A0}" dt="2023-07-13T20:49:44.323" v="82"/>
          <ac:spMkLst>
            <pc:docMk/>
            <pc:sldMk cId="535661985" sldId="257"/>
            <ac:spMk id="7" creationId="{36362F86-9D06-A169-2669-67D20704483A}"/>
          </ac:spMkLst>
        </pc:spChg>
        <pc:spChg chg="add del">
          <ac:chgData name="Marie Lesbats" userId="S::mlesbats@jpdl.com::b0d80253-f9fe-4db5-bec1-1de3f5ac4663" providerId="AD" clId="Web-{5CB8CDF6-6BA7-DC72-413E-DCDCE4C794A0}" dt="2023-07-13T20:27:49.423" v="10"/>
          <ac:spMkLst>
            <pc:docMk/>
            <pc:sldMk cId="535661985" sldId="257"/>
            <ac:spMk id="8" creationId="{979E27D9-03C7-44E2-9FF8-15D0C8506AF7}"/>
          </ac:spMkLst>
        </pc:spChg>
        <pc:spChg chg="add mod">
          <ac:chgData name="Marie Lesbats" userId="S::mlesbats@jpdl.com::b0d80253-f9fe-4db5-bec1-1de3f5ac4663" providerId="AD" clId="Web-{5CB8CDF6-6BA7-DC72-413E-DCDCE4C794A0}" dt="2023-07-13T20:48:07.524" v="79" actId="1076"/>
          <ac:spMkLst>
            <pc:docMk/>
            <pc:sldMk cId="535661985" sldId="257"/>
            <ac:spMk id="9" creationId="{8C7675CD-82A3-0415-ED9F-E990096974C8}"/>
          </ac:spMkLst>
        </pc:spChg>
        <pc:spChg chg="add del">
          <ac:chgData name="Marie Lesbats" userId="S::mlesbats@jpdl.com::b0d80253-f9fe-4db5-bec1-1de3f5ac4663" providerId="AD" clId="Web-{5CB8CDF6-6BA7-DC72-413E-DCDCE4C794A0}" dt="2023-07-13T20:27:49.423" v="10"/>
          <ac:spMkLst>
            <pc:docMk/>
            <pc:sldMk cId="535661985" sldId="257"/>
            <ac:spMk id="10" creationId="{EEBF1590-3B36-48EE-A89D-3B6F3CB256AB}"/>
          </ac:spMkLst>
        </pc:spChg>
        <pc:spChg chg="add mod">
          <ac:chgData name="Marie Lesbats" userId="S::mlesbats@jpdl.com::b0d80253-f9fe-4db5-bec1-1de3f5ac4663" providerId="AD" clId="Web-{5CB8CDF6-6BA7-DC72-413E-DCDCE4C794A0}" dt="2023-07-13T20:47:56.508" v="77" actId="20577"/>
          <ac:spMkLst>
            <pc:docMk/>
            <pc:sldMk cId="535661985" sldId="257"/>
            <ac:spMk id="11" creationId="{FB3D759C-481E-4971-E1C3-571F599759B8}"/>
          </ac:spMkLst>
        </pc:spChg>
        <pc:spChg chg="add del">
          <ac:chgData name="Marie Lesbats" userId="S::mlesbats@jpdl.com::b0d80253-f9fe-4db5-bec1-1de3f5ac4663" providerId="AD" clId="Web-{5CB8CDF6-6BA7-DC72-413E-DCDCE4C794A0}" dt="2023-07-13T20:27:49.423" v="10"/>
          <ac:spMkLst>
            <pc:docMk/>
            <pc:sldMk cId="535661985" sldId="257"/>
            <ac:spMk id="12" creationId="{AC8F6C8C-AB5A-4548-942D-E3FD40ACBC49}"/>
          </ac:spMkLst>
        </pc:spChg>
        <pc:picChg chg="add mod ord">
          <ac:chgData name="Marie Lesbats" userId="S::mlesbats@jpdl.com::b0d80253-f9fe-4db5-bec1-1de3f5ac4663" providerId="AD" clId="Web-{5CB8CDF6-6BA7-DC72-413E-DCDCE4C794A0}" dt="2023-07-13T20:45:25.177" v="49" actId="1076"/>
          <ac:picMkLst>
            <pc:docMk/>
            <pc:sldMk cId="535661985" sldId="257"/>
            <ac:picMk id="5" creationId="{DE320EFA-7683-2D8D-0D50-A52E18BCB38B}"/>
          </ac:picMkLst>
        </pc:picChg>
        <pc:cxnChg chg="add del mod">
          <ac:chgData name="Marie Lesbats" userId="S::mlesbats@jpdl.com::b0d80253-f9fe-4db5-bec1-1de3f5ac4663" providerId="AD" clId="Web-{5CB8CDF6-6BA7-DC72-413E-DCDCE4C794A0}" dt="2023-07-13T20:36:01.276" v="38"/>
          <ac:cxnSpMkLst>
            <pc:docMk/>
            <pc:sldMk cId="535661985" sldId="257"/>
            <ac:cxnSpMk id="6" creationId="{C558BFA1-6868-A44D-97C9-96A16E91FA4D}"/>
          </ac:cxnSpMkLst>
        </pc:cxnChg>
      </pc:sldChg>
      <pc:sldChg chg="delSp add replId">
        <pc:chgData name="Marie Lesbats" userId="S::mlesbats@jpdl.com::b0d80253-f9fe-4db5-bec1-1de3f5ac4663" providerId="AD" clId="Web-{5CB8CDF6-6BA7-DC72-413E-DCDCE4C794A0}" dt="2023-07-13T20:49:55.792" v="85"/>
        <pc:sldMkLst>
          <pc:docMk/>
          <pc:sldMk cId="2393820152" sldId="258"/>
        </pc:sldMkLst>
        <pc:spChg chg="del">
          <ac:chgData name="Marie Lesbats" userId="S::mlesbats@jpdl.com::b0d80253-f9fe-4db5-bec1-1de3f5ac4663" providerId="AD" clId="Web-{5CB8CDF6-6BA7-DC72-413E-DCDCE4C794A0}" dt="2023-07-13T20:49:55.792" v="85"/>
          <ac:spMkLst>
            <pc:docMk/>
            <pc:sldMk cId="2393820152" sldId="258"/>
            <ac:spMk id="9" creationId="{8C7675CD-82A3-0415-ED9F-E990096974C8}"/>
          </ac:spMkLst>
        </pc:spChg>
        <pc:spChg chg="del">
          <ac:chgData name="Marie Lesbats" userId="S::mlesbats@jpdl.com::b0d80253-f9fe-4db5-bec1-1de3f5ac4663" providerId="AD" clId="Web-{5CB8CDF6-6BA7-DC72-413E-DCDCE4C794A0}" dt="2023-07-13T20:49:54.683" v="84"/>
          <ac:spMkLst>
            <pc:docMk/>
            <pc:sldMk cId="2393820152" sldId="258"/>
            <ac:spMk id="11" creationId="{FB3D759C-481E-4971-E1C3-571F599759B8}"/>
          </ac:spMkLst>
        </pc:spChg>
      </pc:sldChg>
      <pc:sldChg chg="addSp modSp add replId">
        <pc:chgData name="Marie Lesbats" userId="S::mlesbats@jpdl.com::b0d80253-f9fe-4db5-bec1-1de3f5ac4663" providerId="AD" clId="Web-{5CB8CDF6-6BA7-DC72-413E-DCDCE4C794A0}" dt="2023-07-13T21:09:35.643" v="95" actId="1076"/>
        <pc:sldMkLst>
          <pc:docMk/>
          <pc:sldMk cId="393780729" sldId="259"/>
        </pc:sldMkLst>
        <pc:spChg chg="add mod">
          <ac:chgData name="Marie Lesbats" userId="S::mlesbats@jpdl.com::b0d80253-f9fe-4db5-bec1-1de3f5ac4663" providerId="AD" clId="Web-{5CB8CDF6-6BA7-DC72-413E-DCDCE4C794A0}" dt="2023-07-13T21:09:35.643" v="95" actId="1076"/>
          <ac:spMkLst>
            <pc:docMk/>
            <pc:sldMk cId="393780729" sldId="259"/>
            <ac:spMk id="3" creationId="{9A3667A9-6673-32C4-887D-15BB929E4623}"/>
          </ac:spMkLst>
        </pc:spChg>
      </pc:sldChg>
      <pc:sldMasterChg chg="del delSldLayout">
        <pc:chgData name="Marie Lesbats" userId="S::mlesbats@jpdl.com::b0d80253-f9fe-4db5-bec1-1de3f5ac4663" providerId="AD" clId="Web-{5CB8CDF6-6BA7-DC72-413E-DCDCE4C794A0}" dt="2023-07-13T20:26:39.344" v="6"/>
        <pc:sldMasterMkLst>
          <pc:docMk/>
          <pc:sldMasterMk cId="1907054791" sldId="2147483648"/>
        </pc:sldMasterMkLst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2624365256" sldId="2147483649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2363319522" sldId="2147483650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1960066306" sldId="2147483651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47612043" sldId="2147483652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1939761192" sldId="2147483653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1664520978" sldId="2147483654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318158482" sldId="2147483655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3671627952" sldId="2147483656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3923216927" sldId="2147483657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1711805064" sldId="2147483658"/>
          </pc:sldLayoutMkLst>
        </pc:sldLayoutChg>
        <pc:sldLayoutChg chg="del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1907054791" sldId="2147483648"/>
            <pc:sldLayoutMk cId="3687445973" sldId="2147483659"/>
          </pc:sldLayoutMkLst>
        </pc:sldLayoutChg>
      </pc:sldMasterChg>
      <pc:sldMasterChg chg="add addSldLayout modSldLayout">
        <pc:chgData name="Marie Lesbats" userId="S::mlesbats@jpdl.com::b0d80253-f9fe-4db5-bec1-1de3f5ac4663" providerId="AD" clId="Web-{5CB8CDF6-6BA7-DC72-413E-DCDCE4C794A0}" dt="2023-07-13T20:26:39.344" v="6"/>
        <pc:sldMasterMkLst>
          <pc:docMk/>
          <pc:sldMasterMk cId="4050521622" sldId="2147483660"/>
        </pc:sldMasterMkLst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4221194656" sldId="2147483661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2250324517" sldId="2147483662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475394761" sldId="2147483663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1492005524" sldId="2147483664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1257078090" sldId="2147483665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3710465570" sldId="2147483666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1586065551" sldId="2147483667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2935683239" sldId="2147483668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129601467" sldId="2147483669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143003" sldId="2147483670"/>
          </pc:sldLayoutMkLst>
        </pc:sldLayoutChg>
        <pc:sldLayoutChg chg="add mod replId">
          <pc:chgData name="Marie Lesbats" userId="S::mlesbats@jpdl.com::b0d80253-f9fe-4db5-bec1-1de3f5ac4663" providerId="AD" clId="Web-{5CB8CDF6-6BA7-DC72-413E-DCDCE4C794A0}" dt="2023-07-13T20:26:39.344" v="6"/>
          <pc:sldLayoutMkLst>
            <pc:docMk/>
            <pc:sldMasterMk cId="4050521622" sldId="2147483660"/>
            <pc:sldLayoutMk cId="463237316" sldId="2147483671"/>
          </pc:sldLayoutMkLst>
        </pc:sldLayoutChg>
      </pc:sldMasterChg>
    </pc:docChg>
  </pc:docChgLst>
  <pc:docChgLst>
    <pc:chgData name="Nadja Zekavica" userId="S::nzekavica@jpdl.com::6e849f02-c25e-40a3-af97-0c41159b05bd" providerId="AD" clId="Web-{27AC37DB-21C8-D719-7D55-F7C898D1A49B}"/>
    <pc:docChg chg="sldOrd">
      <pc:chgData name="Nadja Zekavica" userId="S::nzekavica@jpdl.com::6e849f02-c25e-40a3-af97-0c41159b05bd" providerId="AD" clId="Web-{27AC37DB-21C8-D719-7D55-F7C898D1A49B}" dt="2023-07-14T06:47:58.936" v="0"/>
      <pc:docMkLst>
        <pc:docMk/>
      </pc:docMkLst>
      <pc:sldChg chg="ord">
        <pc:chgData name="Nadja Zekavica" userId="S::nzekavica@jpdl.com::6e849f02-c25e-40a3-af97-0c41159b05bd" providerId="AD" clId="Web-{27AC37DB-21C8-D719-7D55-F7C898D1A49B}" dt="2023-07-14T06:47:58.936" v="0"/>
        <pc:sldMkLst>
          <pc:docMk/>
          <pc:sldMk cId="535661985" sldId="257"/>
        </pc:sldMkLst>
      </pc:sldChg>
    </pc:docChg>
  </pc:docChgLst>
  <pc:docChgLst>
    <pc:chgData name="Marie Lesbats" userId="S::mlesbats@jpdl.com::b0d80253-f9fe-4db5-bec1-1de3f5ac4663" providerId="AD" clId="Web-{ECEF3835-32C1-4089-B5C6-222E166D4C97}"/>
    <pc:docChg chg="modSld">
      <pc:chgData name="Marie Lesbats" userId="S::mlesbats@jpdl.com::b0d80253-f9fe-4db5-bec1-1de3f5ac4663" providerId="AD" clId="Web-{ECEF3835-32C1-4089-B5C6-222E166D4C97}" dt="2023-08-02T17:43:04.327" v="18" actId="14100"/>
      <pc:docMkLst>
        <pc:docMk/>
      </pc:docMkLst>
      <pc:sldChg chg="addSp delSp modSp">
        <pc:chgData name="Marie Lesbats" userId="S::mlesbats@jpdl.com::b0d80253-f9fe-4db5-bec1-1de3f5ac4663" providerId="AD" clId="Web-{ECEF3835-32C1-4089-B5C6-222E166D4C97}" dt="2023-08-02T17:42:22.733" v="13" actId="1076"/>
        <pc:sldMkLst>
          <pc:docMk/>
          <pc:sldMk cId="535661985" sldId="257"/>
        </pc:sldMkLst>
        <pc:spChg chg="add mod">
          <ac:chgData name="Marie Lesbats" userId="S::mlesbats@jpdl.com::b0d80253-f9fe-4db5-bec1-1de3f5ac4663" providerId="AD" clId="Web-{ECEF3835-32C1-4089-B5C6-222E166D4C97}" dt="2023-08-02T17:41:51.326" v="4"/>
          <ac:spMkLst>
            <pc:docMk/>
            <pc:sldMk cId="535661985" sldId="257"/>
            <ac:spMk id="4" creationId="{6DE55920-CD46-0EEF-E972-2885BAB0A504}"/>
          </ac:spMkLst>
        </pc:spChg>
        <pc:picChg chg="add mod">
          <ac:chgData name="Marie Lesbats" userId="S::mlesbats@jpdl.com::b0d80253-f9fe-4db5-bec1-1de3f5ac4663" providerId="AD" clId="Web-{ECEF3835-32C1-4089-B5C6-222E166D4C97}" dt="2023-08-02T17:42:22.733" v="13" actId="1076"/>
          <ac:picMkLst>
            <pc:docMk/>
            <pc:sldMk cId="535661985" sldId="257"/>
            <ac:picMk id="2" creationId="{4B4C7DBC-5064-5EDA-0EB9-4043DD5B0FDF}"/>
          </ac:picMkLst>
        </pc:picChg>
        <pc:picChg chg="del">
          <ac:chgData name="Marie Lesbats" userId="S::mlesbats@jpdl.com::b0d80253-f9fe-4db5-bec1-1de3f5ac4663" providerId="AD" clId="Web-{ECEF3835-32C1-4089-B5C6-222E166D4C97}" dt="2023-08-02T17:41:51.326" v="4"/>
          <ac:picMkLst>
            <pc:docMk/>
            <pc:sldMk cId="535661985" sldId="257"/>
            <ac:picMk id="5" creationId="{DE320EFA-7683-2D8D-0D50-A52E18BCB38B}"/>
          </ac:picMkLst>
        </pc:picChg>
      </pc:sldChg>
      <pc:sldChg chg="addSp delSp modSp">
        <pc:chgData name="Marie Lesbats" userId="S::mlesbats@jpdl.com::b0d80253-f9fe-4db5-bec1-1de3f5ac4663" providerId="AD" clId="Web-{ECEF3835-32C1-4089-B5C6-222E166D4C97}" dt="2023-08-02T17:42:18.514" v="12" actId="1076"/>
        <pc:sldMkLst>
          <pc:docMk/>
          <pc:sldMk cId="1500938804" sldId="261"/>
        </pc:sldMkLst>
        <pc:picChg chg="del">
          <ac:chgData name="Marie Lesbats" userId="S::mlesbats@jpdl.com::b0d80253-f9fe-4db5-bec1-1de3f5ac4663" providerId="AD" clId="Web-{ECEF3835-32C1-4089-B5C6-222E166D4C97}" dt="2023-08-02T17:42:02.014" v="8"/>
          <ac:picMkLst>
            <pc:docMk/>
            <pc:sldMk cId="1500938804" sldId="261"/>
            <ac:picMk id="5" creationId="{AF01A928-3CDC-5CD5-98F2-C439EE148F6B}"/>
          </ac:picMkLst>
        </pc:picChg>
        <pc:picChg chg="add mod">
          <ac:chgData name="Marie Lesbats" userId="S::mlesbats@jpdl.com::b0d80253-f9fe-4db5-bec1-1de3f5ac4663" providerId="AD" clId="Web-{ECEF3835-32C1-4089-B5C6-222E166D4C97}" dt="2023-08-02T17:42:18.514" v="12" actId="1076"/>
          <ac:picMkLst>
            <pc:docMk/>
            <pc:sldMk cId="1500938804" sldId="261"/>
            <ac:picMk id="6" creationId="{2611A90B-DBA1-FAC3-7BB9-D1A04F71CA5B}"/>
          </ac:picMkLst>
        </pc:picChg>
      </pc:sldChg>
      <pc:sldChg chg="addSp delSp modSp">
        <pc:chgData name="Marie Lesbats" userId="S::mlesbats@jpdl.com::b0d80253-f9fe-4db5-bec1-1de3f5ac4663" providerId="AD" clId="Web-{ECEF3835-32C1-4089-B5C6-222E166D4C97}" dt="2023-08-02T17:42:26.811" v="14" actId="1076"/>
        <pc:sldMkLst>
          <pc:docMk/>
          <pc:sldMk cId="2574079335" sldId="262"/>
        </pc:sldMkLst>
        <pc:picChg chg="del">
          <ac:chgData name="Marie Lesbats" userId="S::mlesbats@jpdl.com::b0d80253-f9fe-4db5-bec1-1de3f5ac4663" providerId="AD" clId="Web-{ECEF3835-32C1-4089-B5C6-222E166D4C97}" dt="2023-08-02T17:42:05.935" v="10"/>
          <ac:picMkLst>
            <pc:docMk/>
            <pc:sldMk cId="2574079335" sldId="262"/>
            <ac:picMk id="5" creationId="{AF01A928-3CDC-5CD5-98F2-C439EE148F6B}"/>
          </ac:picMkLst>
        </pc:picChg>
        <pc:picChg chg="add mod">
          <ac:chgData name="Marie Lesbats" userId="S::mlesbats@jpdl.com::b0d80253-f9fe-4db5-bec1-1de3f5ac4663" providerId="AD" clId="Web-{ECEF3835-32C1-4089-B5C6-222E166D4C97}" dt="2023-08-02T17:42:26.811" v="14" actId="1076"/>
          <ac:picMkLst>
            <pc:docMk/>
            <pc:sldMk cId="2574079335" sldId="262"/>
            <ac:picMk id="6" creationId="{AE5644F3-F905-1284-394A-F3951A940AE8}"/>
          </ac:picMkLst>
        </pc:picChg>
      </pc:sldChg>
      <pc:sldChg chg="addSp delSp modSp">
        <pc:chgData name="Marie Lesbats" userId="S::mlesbats@jpdl.com::b0d80253-f9fe-4db5-bec1-1de3f5ac4663" providerId="AD" clId="Web-{ECEF3835-32C1-4089-B5C6-222E166D4C97}" dt="2023-08-02T17:43:04.327" v="18" actId="14100"/>
        <pc:sldMkLst>
          <pc:docMk/>
          <pc:sldMk cId="4045654280" sldId="264"/>
        </pc:sldMkLst>
        <pc:picChg chg="del">
          <ac:chgData name="Marie Lesbats" userId="S::mlesbats@jpdl.com::b0d80253-f9fe-4db5-bec1-1de3f5ac4663" providerId="AD" clId="Web-{ECEF3835-32C1-4089-B5C6-222E166D4C97}" dt="2023-08-02T17:43:00.671" v="16"/>
          <ac:picMkLst>
            <pc:docMk/>
            <pc:sldMk cId="4045654280" sldId="264"/>
            <ac:picMk id="4" creationId="{EE52C532-27C7-2FCC-4D8A-1A8D3DA3B174}"/>
          </ac:picMkLst>
        </pc:picChg>
        <pc:picChg chg="add mod">
          <ac:chgData name="Marie Lesbats" userId="S::mlesbats@jpdl.com::b0d80253-f9fe-4db5-bec1-1de3f5ac4663" providerId="AD" clId="Web-{ECEF3835-32C1-4089-B5C6-222E166D4C97}" dt="2023-08-02T17:43:04.327" v="18" actId="14100"/>
          <ac:picMkLst>
            <pc:docMk/>
            <pc:sldMk cId="4045654280" sldId="264"/>
            <ac:picMk id="6" creationId="{033C00D2-8F52-91BF-FF04-F69BD6F10089}"/>
          </ac:picMkLst>
        </pc:picChg>
      </pc:sldChg>
    </pc:docChg>
  </pc:docChgLst>
  <pc:docChgLst>
    <pc:chgData name="John Kotchan" userId="S::jkotchan@jpdl.com::6a352414-73a7-485d-bdfb-4b056848fc4b" providerId="AD" clId="Web-{915E45A9-BF43-25AD-87B3-BD4D7C588952}"/>
    <pc:docChg chg="modSld">
      <pc:chgData name="John Kotchan" userId="S::jkotchan@jpdl.com::6a352414-73a7-485d-bdfb-4b056848fc4b" providerId="AD" clId="Web-{915E45A9-BF43-25AD-87B3-BD4D7C588952}" dt="2023-07-18T12:39:43.341" v="22" actId="1076"/>
      <pc:docMkLst>
        <pc:docMk/>
      </pc:docMkLst>
      <pc:sldChg chg="modSp">
        <pc:chgData name="John Kotchan" userId="S::jkotchan@jpdl.com::6a352414-73a7-485d-bdfb-4b056848fc4b" providerId="AD" clId="Web-{915E45A9-BF43-25AD-87B3-BD4D7C588952}" dt="2023-07-18T12:34:42.523" v="2" actId="14100"/>
        <pc:sldMkLst>
          <pc:docMk/>
          <pc:sldMk cId="1500938804" sldId="261"/>
        </pc:sldMkLst>
        <pc:spChg chg="mod">
          <ac:chgData name="John Kotchan" userId="S::jkotchan@jpdl.com::6a352414-73a7-485d-bdfb-4b056848fc4b" providerId="AD" clId="Web-{915E45A9-BF43-25AD-87B3-BD4D7C588952}" dt="2023-07-18T12:34:42.523" v="2" actId="14100"/>
          <ac:spMkLst>
            <pc:docMk/>
            <pc:sldMk cId="1500938804" sldId="261"/>
            <ac:spMk id="2" creationId="{76E74AEE-993F-0EFF-D643-FFC2C9DB2DDC}"/>
          </ac:spMkLst>
        </pc:spChg>
      </pc:sldChg>
      <pc:sldChg chg="modSp">
        <pc:chgData name="John Kotchan" userId="S::jkotchan@jpdl.com::6a352414-73a7-485d-bdfb-4b056848fc4b" providerId="AD" clId="Web-{915E45A9-BF43-25AD-87B3-BD4D7C588952}" dt="2023-07-18T12:34:19.304" v="0" actId="14100"/>
        <pc:sldMkLst>
          <pc:docMk/>
          <pc:sldMk cId="2574079335" sldId="262"/>
        </pc:sldMkLst>
        <pc:spChg chg="mod">
          <ac:chgData name="John Kotchan" userId="S::jkotchan@jpdl.com::6a352414-73a7-485d-bdfb-4b056848fc4b" providerId="AD" clId="Web-{915E45A9-BF43-25AD-87B3-BD4D7C588952}" dt="2023-07-18T12:34:19.304" v="0" actId="14100"/>
          <ac:spMkLst>
            <pc:docMk/>
            <pc:sldMk cId="2574079335" sldId="262"/>
            <ac:spMk id="2" creationId="{76E74AEE-993F-0EFF-D643-FFC2C9DB2DDC}"/>
          </ac:spMkLst>
        </pc:spChg>
      </pc:sldChg>
      <pc:sldChg chg="modSp">
        <pc:chgData name="John Kotchan" userId="S::jkotchan@jpdl.com::6a352414-73a7-485d-bdfb-4b056848fc4b" providerId="AD" clId="Web-{915E45A9-BF43-25AD-87B3-BD4D7C588952}" dt="2023-07-18T12:39:43.341" v="22" actId="1076"/>
        <pc:sldMkLst>
          <pc:docMk/>
          <pc:sldMk cId="4045654280" sldId="264"/>
        </pc:sldMkLst>
        <pc:spChg chg="mod">
          <ac:chgData name="John Kotchan" userId="S::jkotchan@jpdl.com::6a352414-73a7-485d-bdfb-4b056848fc4b" providerId="AD" clId="Web-{915E45A9-BF43-25AD-87B3-BD4D7C588952}" dt="2023-07-18T12:39:12.200" v="21" actId="14100"/>
          <ac:spMkLst>
            <pc:docMk/>
            <pc:sldMk cId="4045654280" sldId="264"/>
            <ac:spMk id="2" creationId="{CE2CCA99-866A-4182-2AAF-FD65A9B8E32E}"/>
          </ac:spMkLst>
        </pc:spChg>
        <pc:spChg chg="mod">
          <ac:chgData name="John Kotchan" userId="S::jkotchan@jpdl.com::6a352414-73a7-485d-bdfb-4b056848fc4b" providerId="AD" clId="Web-{915E45A9-BF43-25AD-87B3-BD4D7C588952}" dt="2023-07-18T12:37:52.652" v="11" actId="14100"/>
          <ac:spMkLst>
            <pc:docMk/>
            <pc:sldMk cId="4045654280" sldId="264"/>
            <ac:spMk id="3" creationId="{CD65BAB7-2EA9-5A52-4373-7675DB7E23EF}"/>
          </ac:spMkLst>
        </pc:spChg>
        <pc:picChg chg="mod">
          <ac:chgData name="John Kotchan" userId="S::jkotchan@jpdl.com::6a352414-73a7-485d-bdfb-4b056848fc4b" providerId="AD" clId="Web-{915E45A9-BF43-25AD-87B3-BD4D7C588952}" dt="2023-07-18T12:39:43.341" v="22" actId="1076"/>
          <ac:picMkLst>
            <pc:docMk/>
            <pc:sldMk cId="4045654280" sldId="264"/>
            <ac:picMk id="4" creationId="{EE52C532-27C7-2FCC-4D8A-1A8D3DA3B174}"/>
          </ac:picMkLst>
        </pc:picChg>
        <pc:cxnChg chg="mod">
          <ac:chgData name="John Kotchan" userId="S::jkotchan@jpdl.com::6a352414-73a7-485d-bdfb-4b056848fc4b" providerId="AD" clId="Web-{915E45A9-BF43-25AD-87B3-BD4D7C588952}" dt="2023-07-18T12:38:13.386" v="14" actId="1076"/>
          <ac:cxnSpMkLst>
            <pc:docMk/>
            <pc:sldMk cId="4045654280" sldId="264"/>
            <ac:cxnSpMk id="5" creationId="{6CB8F602-E365-ACCA-CEDD-F1F0F769E52D}"/>
          </ac:cxnSpMkLst>
        </pc:cxnChg>
      </pc:sldChg>
    </pc:docChg>
  </pc:docChgLst>
  <pc:docChgLst>
    <pc:chgData name="John Kotchan" userId="S::jkotchan@jpdl.com::6a352414-73a7-485d-bdfb-4b056848fc4b" providerId="AD" clId="Web-{EAF50EF7-2871-F077-A41C-66DAA1D0BD3A}"/>
    <pc:docChg chg="delSld modSld">
      <pc:chgData name="John Kotchan" userId="S::jkotchan@jpdl.com::6a352414-73a7-485d-bdfb-4b056848fc4b" providerId="AD" clId="Web-{EAF50EF7-2871-F077-A41C-66DAA1D0BD3A}" dt="2023-08-09T15:24:03.003" v="422" actId="14100"/>
      <pc:docMkLst>
        <pc:docMk/>
      </pc:docMkLst>
      <pc:sldChg chg="addSp delSp modSp">
        <pc:chgData name="John Kotchan" userId="S::jkotchan@jpdl.com::6a352414-73a7-485d-bdfb-4b056848fc4b" providerId="AD" clId="Web-{EAF50EF7-2871-F077-A41C-66DAA1D0BD3A}" dt="2023-08-09T14:40:33.344" v="356" actId="20577"/>
        <pc:sldMkLst>
          <pc:docMk/>
          <pc:sldMk cId="535661985" sldId="257"/>
        </pc:sldMkLst>
        <pc:spChg chg="mod">
          <ac:chgData name="John Kotchan" userId="S::jkotchan@jpdl.com::6a352414-73a7-485d-bdfb-4b056848fc4b" providerId="AD" clId="Web-{EAF50EF7-2871-F077-A41C-66DAA1D0BD3A}" dt="2023-08-09T14:29:10.996" v="270" actId="1076"/>
          <ac:spMkLst>
            <pc:docMk/>
            <pc:sldMk cId="535661985" sldId="257"/>
            <ac:spMk id="9" creationId="{8C7675CD-82A3-0415-ED9F-E990096974C8}"/>
          </ac:spMkLst>
        </pc:spChg>
        <pc:spChg chg="mod">
          <ac:chgData name="John Kotchan" userId="S::jkotchan@jpdl.com::6a352414-73a7-485d-bdfb-4b056848fc4b" providerId="AD" clId="Web-{EAF50EF7-2871-F077-A41C-66DAA1D0BD3A}" dt="2023-08-09T14:40:33.344" v="356" actId="20577"/>
          <ac:spMkLst>
            <pc:docMk/>
            <pc:sldMk cId="535661985" sldId="257"/>
            <ac:spMk id="11" creationId="{FB3D759C-481E-4971-E1C3-571F599759B8}"/>
          </ac:spMkLst>
        </pc:spChg>
        <pc:picChg chg="del mod">
          <ac:chgData name="John Kotchan" userId="S::jkotchan@jpdl.com::6a352414-73a7-485d-bdfb-4b056848fc4b" providerId="AD" clId="Web-{EAF50EF7-2871-F077-A41C-66DAA1D0BD3A}" dt="2023-08-09T14:25:52.202" v="251"/>
          <ac:picMkLst>
            <pc:docMk/>
            <pc:sldMk cId="535661985" sldId="257"/>
            <ac:picMk id="3" creationId="{74BD0470-4023-BB7D-5DC8-3DE9631163E1}"/>
          </ac:picMkLst>
        </pc:picChg>
        <pc:picChg chg="add">
          <ac:chgData name="John Kotchan" userId="S::jkotchan@jpdl.com::6a352414-73a7-485d-bdfb-4b056848fc4b" providerId="AD" clId="Web-{EAF50EF7-2871-F077-A41C-66DAA1D0BD3A}" dt="2023-08-09T14:25:52.671" v="252"/>
          <ac:picMkLst>
            <pc:docMk/>
            <pc:sldMk cId="535661985" sldId="257"/>
            <ac:picMk id="4" creationId="{70F503A3-25B4-F87D-E23B-17CD09CB5803}"/>
          </ac:picMkLst>
        </pc:picChg>
      </pc:sldChg>
      <pc:sldChg chg="modSp">
        <pc:chgData name="John Kotchan" userId="S::jkotchan@jpdl.com::6a352414-73a7-485d-bdfb-4b056848fc4b" providerId="AD" clId="Web-{EAF50EF7-2871-F077-A41C-66DAA1D0BD3A}" dt="2023-08-09T14:46:37.509" v="385" actId="14100"/>
        <pc:sldMkLst>
          <pc:docMk/>
          <pc:sldMk cId="1500938804" sldId="261"/>
        </pc:sldMkLst>
        <pc:spChg chg="mod">
          <ac:chgData name="John Kotchan" userId="S::jkotchan@jpdl.com::6a352414-73a7-485d-bdfb-4b056848fc4b" providerId="AD" clId="Web-{EAF50EF7-2871-F077-A41C-66DAA1D0BD3A}" dt="2023-08-09T14:46:37.509" v="385" actId="14100"/>
          <ac:spMkLst>
            <pc:docMk/>
            <pc:sldMk cId="1500938804" sldId="261"/>
            <ac:spMk id="2" creationId="{76E74AEE-993F-0EFF-D643-FFC2C9DB2DDC}"/>
          </ac:spMkLst>
        </pc:spChg>
        <pc:spChg chg="mod">
          <ac:chgData name="John Kotchan" userId="S::jkotchan@jpdl.com::6a352414-73a7-485d-bdfb-4b056848fc4b" providerId="AD" clId="Web-{EAF50EF7-2871-F077-A41C-66DAA1D0BD3A}" dt="2023-08-09T14:46:10.682" v="383" actId="14100"/>
          <ac:spMkLst>
            <pc:docMk/>
            <pc:sldMk cId="1500938804" sldId="261"/>
            <ac:spMk id="3" creationId="{A207CEA0-75A4-94BC-62C0-FA92E6026BA1}"/>
          </ac:spMkLst>
        </pc:spChg>
        <pc:picChg chg="mod">
          <ac:chgData name="John Kotchan" userId="S::jkotchan@jpdl.com::6a352414-73a7-485d-bdfb-4b056848fc4b" providerId="AD" clId="Web-{EAF50EF7-2871-F077-A41C-66DAA1D0BD3A}" dt="2023-08-09T14:24:59.156" v="248" actId="1076"/>
          <ac:picMkLst>
            <pc:docMk/>
            <pc:sldMk cId="1500938804" sldId="261"/>
            <ac:picMk id="5" creationId="{691C650E-05E7-66C2-EBF6-C7F3264EE849}"/>
          </ac:picMkLst>
        </pc:picChg>
      </pc:sldChg>
      <pc:sldChg chg="del">
        <pc:chgData name="John Kotchan" userId="S::jkotchan@jpdl.com::6a352414-73a7-485d-bdfb-4b056848fc4b" providerId="AD" clId="Web-{EAF50EF7-2871-F077-A41C-66DAA1D0BD3A}" dt="2023-08-09T14:33:53.694" v="316"/>
        <pc:sldMkLst>
          <pc:docMk/>
          <pc:sldMk cId="2574079335" sldId="262"/>
        </pc:sldMkLst>
      </pc:sldChg>
      <pc:sldChg chg="modSp">
        <pc:chgData name="John Kotchan" userId="S::jkotchan@jpdl.com::6a352414-73a7-485d-bdfb-4b056848fc4b" providerId="AD" clId="Web-{EAF50EF7-2871-F077-A41C-66DAA1D0BD3A}" dt="2023-08-09T15:22:37.145" v="416" actId="14100"/>
        <pc:sldMkLst>
          <pc:docMk/>
          <pc:sldMk cId="4045654280" sldId="264"/>
        </pc:sldMkLst>
        <pc:spChg chg="mod">
          <ac:chgData name="John Kotchan" userId="S::jkotchan@jpdl.com::6a352414-73a7-485d-bdfb-4b056848fc4b" providerId="AD" clId="Web-{EAF50EF7-2871-F077-A41C-66DAA1D0BD3A}" dt="2023-08-09T15:22:37.145" v="416" actId="14100"/>
          <ac:spMkLst>
            <pc:docMk/>
            <pc:sldMk cId="4045654280" sldId="264"/>
            <ac:spMk id="2" creationId="{CE2CCA99-866A-4182-2AAF-FD65A9B8E32E}"/>
          </ac:spMkLst>
        </pc:spChg>
        <pc:spChg chg="mod">
          <ac:chgData name="John Kotchan" userId="S::jkotchan@jpdl.com::6a352414-73a7-485d-bdfb-4b056848fc4b" providerId="AD" clId="Web-{EAF50EF7-2871-F077-A41C-66DAA1D0BD3A}" dt="2023-08-09T15:21:13.897" v="411" actId="1076"/>
          <ac:spMkLst>
            <pc:docMk/>
            <pc:sldMk cId="4045654280" sldId="264"/>
            <ac:spMk id="3" creationId="{CD65BAB7-2EA9-5A52-4373-7675DB7E23EF}"/>
          </ac:spMkLst>
        </pc:spChg>
        <pc:picChg chg="mod">
          <ac:chgData name="John Kotchan" userId="S::jkotchan@jpdl.com::6a352414-73a7-485d-bdfb-4b056848fc4b" providerId="AD" clId="Web-{EAF50EF7-2871-F077-A41C-66DAA1D0BD3A}" dt="2023-08-09T15:20:50.350" v="409" actId="1076"/>
          <ac:picMkLst>
            <pc:docMk/>
            <pc:sldMk cId="4045654280" sldId="264"/>
            <ac:picMk id="4" creationId="{8DD7FB28-A04E-7BC4-6DCD-6E2D0540DD97}"/>
          </ac:picMkLst>
        </pc:picChg>
        <pc:cxnChg chg="mod">
          <ac:chgData name="John Kotchan" userId="S::jkotchan@jpdl.com::6a352414-73a7-485d-bdfb-4b056848fc4b" providerId="AD" clId="Web-{EAF50EF7-2871-F077-A41C-66DAA1D0BD3A}" dt="2023-08-09T15:22:32.349" v="415" actId="1076"/>
          <ac:cxnSpMkLst>
            <pc:docMk/>
            <pc:sldMk cId="4045654280" sldId="264"/>
            <ac:cxnSpMk id="5" creationId="{6CB8F602-E365-ACCA-CEDD-F1F0F769E52D}"/>
          </ac:cxnSpMkLst>
        </pc:cxnChg>
      </pc:sldChg>
      <pc:sldChg chg="addSp modSp mod setBg">
        <pc:chgData name="John Kotchan" userId="S::jkotchan@jpdl.com::6a352414-73a7-485d-bdfb-4b056848fc4b" providerId="AD" clId="Web-{EAF50EF7-2871-F077-A41C-66DAA1D0BD3A}" dt="2023-08-09T15:24:03.003" v="422" actId="14100"/>
        <pc:sldMkLst>
          <pc:docMk/>
          <pc:sldMk cId="1488932171" sldId="266"/>
        </pc:sldMkLst>
        <pc:spChg chg="mod">
          <ac:chgData name="John Kotchan" userId="S::jkotchan@jpdl.com::6a352414-73a7-485d-bdfb-4b056848fc4b" providerId="AD" clId="Web-{EAF50EF7-2871-F077-A41C-66DAA1D0BD3A}" dt="2023-08-09T15:24:03.003" v="422" actId="14100"/>
          <ac:spMkLst>
            <pc:docMk/>
            <pc:sldMk cId="1488932171" sldId="266"/>
            <ac:spMk id="3" creationId="{23BEA027-3396-82B2-493A-FC65703BAFBB}"/>
          </ac:spMkLst>
        </pc:spChg>
        <pc:spChg chg="mod">
          <ac:chgData name="John Kotchan" userId="S::jkotchan@jpdl.com::6a352414-73a7-485d-bdfb-4b056848fc4b" providerId="AD" clId="Web-{EAF50EF7-2871-F077-A41C-66DAA1D0BD3A}" dt="2023-08-09T15:23:03.786" v="419" actId="14100"/>
          <ac:spMkLst>
            <pc:docMk/>
            <pc:sldMk cId="1488932171" sldId="266"/>
            <ac:spMk id="5" creationId="{666C2C1B-3611-A82D-D145-12E9F464AF9C}"/>
          </ac:spMkLst>
        </pc:spChg>
        <pc:picChg chg="add mod">
          <ac:chgData name="John Kotchan" userId="S::jkotchan@jpdl.com::6a352414-73a7-485d-bdfb-4b056848fc4b" providerId="AD" clId="Web-{EAF50EF7-2871-F077-A41C-66DAA1D0BD3A}" dt="2023-08-09T15:20:56.835" v="410" actId="1076"/>
          <ac:picMkLst>
            <pc:docMk/>
            <pc:sldMk cId="1488932171" sldId="266"/>
            <ac:picMk id="4" creationId="{975EE9EA-78AB-3058-F732-E7A86362EF00}"/>
          </ac:picMkLst>
        </pc:picChg>
        <pc:picChg chg="mod">
          <ac:chgData name="John Kotchan" userId="S::jkotchan@jpdl.com::6a352414-73a7-485d-bdfb-4b056848fc4b" providerId="AD" clId="Web-{EAF50EF7-2871-F077-A41C-66DAA1D0BD3A}" dt="2023-08-09T15:03:23.258" v="390" actId="1076"/>
          <ac:picMkLst>
            <pc:docMk/>
            <pc:sldMk cId="1488932171" sldId="266"/>
            <ac:picMk id="33" creationId="{6F2EDD64-3756-FA81-0FBA-3E0174548BE1}"/>
          </ac:picMkLst>
        </pc:picChg>
        <pc:cxnChg chg="mod">
          <ac:chgData name="John Kotchan" userId="S::jkotchan@jpdl.com::6a352414-73a7-485d-bdfb-4b056848fc4b" providerId="AD" clId="Web-{EAF50EF7-2871-F077-A41C-66DAA1D0BD3A}" dt="2023-08-09T15:23:08.989" v="420" actId="1076"/>
          <ac:cxnSpMkLst>
            <pc:docMk/>
            <pc:sldMk cId="1488932171" sldId="266"/>
            <ac:cxnSpMk id="7" creationId="{6450E266-659C-C630-9E25-33A15147F702}"/>
          </ac:cxnSpMkLst>
        </pc:cxnChg>
      </pc:sldChg>
      <pc:sldChg chg="addSp modSp mod setBg">
        <pc:chgData name="John Kotchan" userId="S::jkotchan@jpdl.com::6a352414-73a7-485d-bdfb-4b056848fc4b" providerId="AD" clId="Web-{EAF50EF7-2871-F077-A41C-66DAA1D0BD3A}" dt="2023-08-09T15:02:50.368" v="388"/>
        <pc:sldMkLst>
          <pc:docMk/>
          <pc:sldMk cId="2256887856" sldId="267"/>
        </pc:sldMkLst>
        <pc:spChg chg="mod">
          <ac:chgData name="John Kotchan" userId="S::jkotchan@jpdl.com::6a352414-73a7-485d-bdfb-4b056848fc4b" providerId="AD" clId="Web-{EAF50EF7-2871-F077-A41C-66DAA1D0BD3A}" dt="2023-08-09T14:40:02.469" v="354" actId="20577"/>
          <ac:spMkLst>
            <pc:docMk/>
            <pc:sldMk cId="2256887856" sldId="267"/>
            <ac:spMk id="10" creationId="{D63E7C92-E304-0F76-9AE9-099DB926B4DB}"/>
          </ac:spMkLst>
        </pc:spChg>
        <pc:spChg chg="mod">
          <ac:chgData name="John Kotchan" userId="S::jkotchan@jpdl.com::6a352414-73a7-485d-bdfb-4b056848fc4b" providerId="AD" clId="Web-{EAF50EF7-2871-F077-A41C-66DAA1D0BD3A}" dt="2023-08-09T14:40:23.422" v="355" actId="20577"/>
          <ac:spMkLst>
            <pc:docMk/>
            <pc:sldMk cId="2256887856" sldId="267"/>
            <ac:spMk id="12" creationId="{DF0FF50A-7ADA-4ECB-7DE0-6400BC1D2C7D}"/>
          </ac:spMkLst>
        </pc:spChg>
        <pc:picChg chg="add">
          <ac:chgData name="John Kotchan" userId="S::jkotchan@jpdl.com::6a352414-73a7-485d-bdfb-4b056848fc4b" providerId="AD" clId="Web-{EAF50EF7-2871-F077-A41C-66DAA1D0BD3A}" dt="2023-08-09T14:37:33.800" v="339"/>
          <ac:picMkLst>
            <pc:docMk/>
            <pc:sldMk cId="2256887856" sldId="267"/>
            <ac:picMk id="3" creationId="{0AA5FB50-F076-3070-3581-A0EBB7D73018}"/>
          </ac:picMkLst>
        </pc:picChg>
        <pc:picChg chg="mod">
          <ac:chgData name="John Kotchan" userId="S::jkotchan@jpdl.com::6a352414-73a7-485d-bdfb-4b056848fc4b" providerId="AD" clId="Web-{EAF50EF7-2871-F077-A41C-66DAA1D0BD3A}" dt="2023-08-09T15:01:51.604" v="387" actId="1076"/>
          <ac:picMkLst>
            <pc:docMk/>
            <pc:sldMk cId="2256887856" sldId="267"/>
            <ac:picMk id="33" creationId="{6F2EDD64-3756-FA81-0FBA-3E0174548BE1}"/>
          </ac:picMkLst>
        </pc:picChg>
      </pc:sldChg>
      <pc:sldChg chg="addSp delSp modSp mod setBg">
        <pc:chgData name="John Kotchan" userId="S::jkotchan@jpdl.com::6a352414-73a7-485d-bdfb-4b056848fc4b" providerId="AD" clId="Web-{EAF50EF7-2871-F077-A41C-66DAA1D0BD3A}" dt="2023-08-09T14:45:57.619" v="382" actId="1076"/>
        <pc:sldMkLst>
          <pc:docMk/>
          <pc:sldMk cId="3259450337" sldId="270"/>
        </pc:sldMkLst>
        <pc:spChg chg="mod">
          <ac:chgData name="John Kotchan" userId="S::jkotchan@jpdl.com::6a352414-73a7-485d-bdfb-4b056848fc4b" providerId="AD" clId="Web-{EAF50EF7-2871-F077-A41C-66DAA1D0BD3A}" dt="2023-08-09T14:45:57.619" v="382" actId="1076"/>
          <ac:spMkLst>
            <pc:docMk/>
            <pc:sldMk cId="3259450337" sldId="270"/>
            <ac:spMk id="2" creationId="{DF2E1038-89B8-0410-3828-B0E5CE89F046}"/>
          </ac:spMkLst>
        </pc:spChg>
        <pc:spChg chg="mod">
          <ac:chgData name="John Kotchan" userId="S::jkotchan@jpdl.com::6a352414-73a7-485d-bdfb-4b056848fc4b" providerId="AD" clId="Web-{EAF50EF7-2871-F077-A41C-66DAA1D0BD3A}" dt="2023-08-09T14:44:34.824" v="377" actId="14100"/>
          <ac:spMkLst>
            <pc:docMk/>
            <pc:sldMk cId="3259450337" sldId="270"/>
            <ac:spMk id="3" creationId="{954E835E-DC17-9475-29B6-BA9FC5775A91}"/>
          </ac:spMkLst>
        </pc:spChg>
        <pc:spChg chg="add">
          <ac:chgData name="John Kotchan" userId="S::jkotchan@jpdl.com::6a352414-73a7-485d-bdfb-4b056848fc4b" providerId="AD" clId="Web-{EAF50EF7-2871-F077-A41C-66DAA1D0BD3A}" dt="2023-08-09T14:43:09.513" v="363"/>
          <ac:spMkLst>
            <pc:docMk/>
            <pc:sldMk cId="3259450337" sldId="270"/>
            <ac:spMk id="10" creationId="{04812C46-200A-4DEB-A05E-3ED6C68C2387}"/>
          </ac:spMkLst>
        </pc:spChg>
        <pc:spChg chg="add del">
          <ac:chgData name="John Kotchan" userId="S::jkotchan@jpdl.com::6a352414-73a7-485d-bdfb-4b056848fc4b" providerId="AD" clId="Web-{EAF50EF7-2871-F077-A41C-66DAA1D0BD3A}" dt="2023-08-09T14:42:46.154" v="360"/>
          <ac:spMkLst>
            <pc:docMk/>
            <pc:sldMk cId="3259450337" sldId="270"/>
            <ac:spMk id="11" creationId="{8FC9BE17-9A7B-462D-AE50-3D8777387304}"/>
          </ac:spMkLst>
        </pc:spChg>
        <pc:spChg chg="add">
          <ac:chgData name="John Kotchan" userId="S::jkotchan@jpdl.com::6a352414-73a7-485d-bdfb-4b056848fc4b" providerId="AD" clId="Web-{EAF50EF7-2871-F077-A41C-66DAA1D0BD3A}" dt="2023-08-09T14:43:09.513" v="363"/>
          <ac:spMkLst>
            <pc:docMk/>
            <pc:sldMk cId="3259450337" sldId="270"/>
            <ac:spMk id="12" creationId="{D1EA859B-E555-4109-94F3-6700E046E008}"/>
          </ac:spMkLst>
        </pc:spChg>
        <pc:spChg chg="add del">
          <ac:chgData name="John Kotchan" userId="S::jkotchan@jpdl.com::6a352414-73a7-485d-bdfb-4b056848fc4b" providerId="AD" clId="Web-{EAF50EF7-2871-F077-A41C-66DAA1D0BD3A}" dt="2023-08-09T14:42:46.154" v="360"/>
          <ac:spMkLst>
            <pc:docMk/>
            <pc:sldMk cId="3259450337" sldId="270"/>
            <ac:spMk id="13" creationId="{3EBE8569-6AEC-4B8C-8D53-2DE337CDBA65}"/>
          </ac:spMkLst>
        </pc:spChg>
        <pc:spChg chg="add del">
          <ac:chgData name="John Kotchan" userId="S::jkotchan@jpdl.com::6a352414-73a7-485d-bdfb-4b056848fc4b" providerId="AD" clId="Web-{EAF50EF7-2871-F077-A41C-66DAA1D0BD3A}" dt="2023-08-09T14:42:46.154" v="360"/>
          <ac:spMkLst>
            <pc:docMk/>
            <pc:sldMk cId="3259450337" sldId="270"/>
            <ac:spMk id="15" creationId="{55D4142C-5077-457F-A6AD-3FECFDB39685}"/>
          </ac:spMkLst>
        </pc:spChg>
        <pc:spChg chg="add del">
          <ac:chgData name="John Kotchan" userId="S::jkotchan@jpdl.com::6a352414-73a7-485d-bdfb-4b056848fc4b" providerId="AD" clId="Web-{EAF50EF7-2871-F077-A41C-66DAA1D0BD3A}" dt="2023-08-09T14:42:46.154" v="360"/>
          <ac:spMkLst>
            <pc:docMk/>
            <pc:sldMk cId="3259450337" sldId="270"/>
            <ac:spMk id="17" creationId="{7A5F0580-5EE9-419F-96EE-B6529EF6E7D0}"/>
          </ac:spMkLst>
        </pc:spChg>
        <pc:picChg chg="mod">
          <ac:chgData name="John Kotchan" userId="S::jkotchan@jpdl.com::6a352414-73a7-485d-bdfb-4b056848fc4b" providerId="AD" clId="Web-{EAF50EF7-2871-F077-A41C-66DAA1D0BD3A}" dt="2023-08-09T14:43:09.513" v="363"/>
          <ac:picMkLst>
            <pc:docMk/>
            <pc:sldMk cId="3259450337" sldId="270"/>
            <ac:picMk id="5" creationId="{69AA736A-28E0-BA38-F169-6C292E1AB999}"/>
          </ac:picMkLst>
        </pc:picChg>
        <pc:picChg chg="add del">
          <ac:chgData name="John Kotchan" userId="S::jkotchan@jpdl.com::6a352414-73a7-485d-bdfb-4b056848fc4b" providerId="AD" clId="Web-{EAF50EF7-2871-F077-A41C-66DAA1D0BD3A}" dt="2023-08-09T14:42:46.873" v="361"/>
          <ac:picMkLst>
            <pc:docMk/>
            <pc:sldMk cId="3259450337" sldId="270"/>
            <ac:picMk id="6" creationId="{59151EEB-DC18-A513-B16F-70FE8E2E20AE}"/>
          </ac:picMkLst>
        </pc:picChg>
        <pc:picChg chg="add">
          <ac:chgData name="John Kotchan" userId="S::jkotchan@jpdl.com::6a352414-73a7-485d-bdfb-4b056848fc4b" providerId="AD" clId="Web-{EAF50EF7-2871-F077-A41C-66DAA1D0BD3A}" dt="2023-08-09T14:42:50.404" v="362"/>
          <ac:picMkLst>
            <pc:docMk/>
            <pc:sldMk cId="3259450337" sldId="270"/>
            <ac:picMk id="8" creationId="{35E69C9A-BE3F-2C70-155B-D7B90A09E65B}"/>
          </ac:picMkLst>
        </pc:picChg>
      </pc:sldChg>
      <pc:sldChg chg="del">
        <pc:chgData name="John Kotchan" userId="S::jkotchan@jpdl.com::6a352414-73a7-485d-bdfb-4b056848fc4b" providerId="AD" clId="Web-{EAF50EF7-2871-F077-A41C-66DAA1D0BD3A}" dt="2023-08-09T14:34:10.662" v="317"/>
        <pc:sldMkLst>
          <pc:docMk/>
          <pc:sldMk cId="3980623864" sldId="271"/>
        </pc:sldMkLst>
      </pc:sldChg>
    </pc:docChg>
  </pc:docChgLst>
  <pc:docChgLst>
    <pc:chgData name="Marie Lesbats" userId="S::mlesbats@jpdl.com::b0d80253-f9fe-4db5-bec1-1de3f5ac4663" providerId="AD" clId="Web-{99632908-8B0C-B51F-B7E0-B0F2553F1C97}"/>
    <pc:docChg chg="modSld">
      <pc:chgData name="Marie Lesbats" userId="S::mlesbats@jpdl.com::b0d80253-f9fe-4db5-bec1-1de3f5ac4663" providerId="AD" clId="Web-{99632908-8B0C-B51F-B7E0-B0F2553F1C97}" dt="2023-08-04T13:08:23.815" v="4" actId="20577"/>
      <pc:docMkLst>
        <pc:docMk/>
      </pc:docMkLst>
      <pc:sldChg chg="modSp">
        <pc:chgData name="Marie Lesbats" userId="S::mlesbats@jpdl.com::b0d80253-f9fe-4db5-bec1-1de3f5ac4663" providerId="AD" clId="Web-{99632908-8B0C-B51F-B7E0-B0F2553F1C97}" dt="2023-08-04T13:08:14.268" v="1" actId="20577"/>
        <pc:sldMkLst>
          <pc:docMk/>
          <pc:sldMk cId="535661985" sldId="257"/>
        </pc:sldMkLst>
        <pc:spChg chg="mod">
          <ac:chgData name="Marie Lesbats" userId="S::mlesbats@jpdl.com::b0d80253-f9fe-4db5-bec1-1de3f5ac4663" providerId="AD" clId="Web-{99632908-8B0C-B51F-B7E0-B0F2553F1C97}" dt="2023-08-04T13:08:14.268" v="1" actId="20577"/>
          <ac:spMkLst>
            <pc:docMk/>
            <pc:sldMk cId="535661985" sldId="257"/>
            <ac:spMk id="11" creationId="{FB3D759C-481E-4971-E1C3-571F599759B8}"/>
          </ac:spMkLst>
        </pc:spChg>
      </pc:sldChg>
      <pc:sldChg chg="modSp">
        <pc:chgData name="Marie Lesbats" userId="S::mlesbats@jpdl.com::b0d80253-f9fe-4db5-bec1-1de3f5ac4663" providerId="AD" clId="Web-{99632908-8B0C-B51F-B7E0-B0F2553F1C97}" dt="2023-08-04T13:08:23.815" v="4" actId="20577"/>
        <pc:sldMkLst>
          <pc:docMk/>
          <pc:sldMk cId="2256887856" sldId="267"/>
        </pc:sldMkLst>
        <pc:spChg chg="mod">
          <ac:chgData name="Marie Lesbats" userId="S::mlesbats@jpdl.com::b0d80253-f9fe-4db5-bec1-1de3f5ac4663" providerId="AD" clId="Web-{99632908-8B0C-B51F-B7E0-B0F2553F1C97}" dt="2023-08-04T13:08:23.815" v="4" actId="20577"/>
          <ac:spMkLst>
            <pc:docMk/>
            <pc:sldMk cId="2256887856" sldId="267"/>
            <ac:spMk id="12" creationId="{DF0FF50A-7ADA-4ECB-7DE0-6400BC1D2C7D}"/>
          </ac:spMkLst>
        </pc:spChg>
      </pc:sldChg>
    </pc:docChg>
  </pc:docChgLst>
  <pc:docChgLst>
    <pc:chgData name="John Kotchan" userId="S::jkotchan@jpdl.com::6a352414-73a7-485d-bdfb-4b056848fc4b" providerId="AD" clId="Web-{CFC5E66E-EAF8-D0DE-8586-5C55E6EC9E7D}"/>
    <pc:docChg chg="delSld modSld">
      <pc:chgData name="John Kotchan" userId="S::jkotchan@jpdl.com::6a352414-73a7-485d-bdfb-4b056848fc4b" providerId="AD" clId="Web-{CFC5E66E-EAF8-D0DE-8586-5C55E6EC9E7D}" dt="2023-08-09T19:52:35.361" v="3" actId="14100"/>
      <pc:docMkLst>
        <pc:docMk/>
      </pc:docMkLst>
      <pc:sldChg chg="del">
        <pc:chgData name="John Kotchan" userId="S::jkotchan@jpdl.com::6a352414-73a7-485d-bdfb-4b056848fc4b" providerId="AD" clId="Web-{CFC5E66E-EAF8-D0DE-8586-5C55E6EC9E7D}" dt="2023-08-09T19:51:14.377" v="1"/>
        <pc:sldMkLst>
          <pc:docMk/>
          <pc:sldMk cId="535661985" sldId="257"/>
        </pc:sldMkLst>
      </pc:sldChg>
      <pc:sldChg chg="del">
        <pc:chgData name="John Kotchan" userId="S::jkotchan@jpdl.com::6a352414-73a7-485d-bdfb-4b056848fc4b" providerId="AD" clId="Web-{CFC5E66E-EAF8-D0DE-8586-5C55E6EC9E7D}" dt="2023-08-09T19:51:17.596" v="2"/>
        <pc:sldMkLst>
          <pc:docMk/>
          <pc:sldMk cId="1500938804" sldId="261"/>
        </pc:sldMkLst>
      </pc:sldChg>
      <pc:sldChg chg="del">
        <pc:chgData name="John Kotchan" userId="S::jkotchan@jpdl.com::6a352414-73a7-485d-bdfb-4b056848fc4b" providerId="AD" clId="Web-{CFC5E66E-EAF8-D0DE-8586-5C55E6EC9E7D}" dt="2023-08-09T19:51:09.268" v="0"/>
        <pc:sldMkLst>
          <pc:docMk/>
          <pc:sldMk cId="4045654280" sldId="264"/>
        </pc:sldMkLst>
      </pc:sldChg>
      <pc:sldChg chg="modSp">
        <pc:chgData name="John Kotchan" userId="S::jkotchan@jpdl.com::6a352414-73a7-485d-bdfb-4b056848fc4b" providerId="AD" clId="Web-{CFC5E66E-EAF8-D0DE-8586-5C55E6EC9E7D}" dt="2023-08-09T19:52:35.361" v="3" actId="14100"/>
        <pc:sldMkLst>
          <pc:docMk/>
          <pc:sldMk cId="3259450337" sldId="270"/>
        </pc:sldMkLst>
        <pc:spChg chg="mod">
          <ac:chgData name="John Kotchan" userId="S::jkotchan@jpdl.com::6a352414-73a7-485d-bdfb-4b056848fc4b" providerId="AD" clId="Web-{CFC5E66E-EAF8-D0DE-8586-5C55E6EC9E7D}" dt="2023-08-09T19:52:35.361" v="3" actId="14100"/>
          <ac:spMkLst>
            <pc:docMk/>
            <pc:sldMk cId="3259450337" sldId="270"/>
            <ac:spMk id="3" creationId="{954E835E-DC17-9475-29B6-BA9FC5775A91}"/>
          </ac:spMkLst>
        </pc:spChg>
      </pc:sldChg>
    </pc:docChg>
  </pc:docChgLst>
  <pc:docChgLst>
    <pc:chgData name="Marie Lesbats" userId="S::mlesbats@jpdl.com::b0d80253-f9fe-4db5-bec1-1de3f5ac4663" providerId="AD" clId="Web-{28F73686-486D-13B0-117E-5C92871423E1}"/>
    <pc:docChg chg="modSld addMainMaster delMainMaster">
      <pc:chgData name="Marie Lesbats" userId="S::mlesbats@jpdl.com::b0d80253-f9fe-4db5-bec1-1de3f5ac4663" providerId="AD" clId="Web-{28F73686-486D-13B0-117E-5C92871423E1}" dt="2023-07-13T20:24:53.938" v="14"/>
      <pc:docMkLst>
        <pc:docMk/>
      </pc:docMkLst>
      <pc:sldChg chg="addSp delSp modSp mod setBg modClrScheme chgLayout">
        <pc:chgData name="Marie Lesbats" userId="S::mlesbats@jpdl.com::b0d80253-f9fe-4db5-bec1-1de3f5ac4663" providerId="AD" clId="Web-{28F73686-486D-13B0-117E-5C92871423E1}" dt="2023-07-13T20:24:53.938" v="14"/>
        <pc:sldMkLst>
          <pc:docMk/>
          <pc:sldMk cId="954086509" sldId="256"/>
        </pc:sldMkLst>
        <pc:spChg chg="mod">
          <ac:chgData name="Marie Lesbats" userId="S::mlesbats@jpdl.com::b0d80253-f9fe-4db5-bec1-1de3f5ac4663" providerId="AD" clId="Web-{28F73686-486D-13B0-117E-5C92871423E1}" dt="2023-07-13T20:24:53.938" v="14"/>
          <ac:spMkLst>
            <pc:docMk/>
            <pc:sldMk cId="954086509" sldId="256"/>
            <ac:spMk id="2" creationId="{9EECDF2D-3639-4EE9-A4F1-0D9F3235A2AD}"/>
          </ac:spMkLst>
        </pc:spChg>
        <pc:spChg chg="mod">
          <ac:chgData name="Marie Lesbats" userId="S::mlesbats@jpdl.com::b0d80253-f9fe-4db5-bec1-1de3f5ac4663" providerId="AD" clId="Web-{28F73686-486D-13B0-117E-5C92871423E1}" dt="2023-07-13T20:24:53.938" v="14"/>
          <ac:spMkLst>
            <pc:docMk/>
            <pc:sldMk cId="954086509" sldId="256"/>
            <ac:spMk id="3" creationId="{B95294D7-A045-4C14-9634-F249C2A7B843}"/>
          </ac:spMkLst>
        </pc:spChg>
        <pc:spChg chg="add del">
          <ac:chgData name="Marie Lesbats" userId="S::mlesbats@jpdl.com::b0d80253-f9fe-4db5-bec1-1de3f5ac4663" providerId="AD" clId="Web-{28F73686-486D-13B0-117E-5C92871423E1}" dt="2023-07-13T20:24:53.938" v="14"/>
          <ac:spMkLst>
            <pc:docMk/>
            <pc:sldMk cId="954086509" sldId="256"/>
            <ac:spMk id="9" creationId="{A3363022-C969-41E9-8EB2-E4C94908C1FA}"/>
          </ac:spMkLst>
        </pc:spChg>
        <pc:spChg chg="add del">
          <ac:chgData name="Marie Lesbats" userId="S::mlesbats@jpdl.com::b0d80253-f9fe-4db5-bec1-1de3f5ac4663" providerId="AD" clId="Web-{28F73686-486D-13B0-117E-5C92871423E1}" dt="2023-07-13T20:24:53.938" v="14"/>
          <ac:spMkLst>
            <pc:docMk/>
            <pc:sldMk cId="954086509" sldId="256"/>
            <ac:spMk id="11" creationId="{8D1AD6B3-BE88-4CEB-BA17-790657CC4729}"/>
          </ac:spMkLst>
        </pc:spChg>
        <pc:spChg chg="add del">
          <ac:chgData name="Marie Lesbats" userId="S::mlesbats@jpdl.com::b0d80253-f9fe-4db5-bec1-1de3f5ac4663" providerId="AD" clId="Web-{28F73686-486D-13B0-117E-5C92871423E1}" dt="2023-07-13T20:24:46.017" v="11"/>
          <ac:spMkLst>
            <pc:docMk/>
            <pc:sldMk cId="954086509" sldId="256"/>
            <ac:spMk id="21" creationId="{644DFB53-C7FE-4BC7-BA96-83262BE09953}"/>
          </ac:spMkLst>
        </pc:spChg>
        <pc:grpChg chg="add del">
          <ac:chgData name="Marie Lesbats" userId="S::mlesbats@jpdl.com::b0d80253-f9fe-4db5-bec1-1de3f5ac4663" providerId="AD" clId="Web-{28F73686-486D-13B0-117E-5C92871423E1}" dt="2023-07-13T20:24:53.938" v="14"/>
          <ac:grpSpMkLst>
            <pc:docMk/>
            <pc:sldMk cId="954086509" sldId="256"/>
            <ac:grpSpMk id="13" creationId="{89D1390B-7E13-4B4F-9CB2-391063412E54}"/>
          </ac:grpSpMkLst>
        </pc:grpChg>
        <pc:picChg chg="add del mod">
          <ac:chgData name="Marie Lesbats" userId="S::mlesbats@jpdl.com::b0d80253-f9fe-4db5-bec1-1de3f5ac4663" providerId="AD" clId="Web-{28F73686-486D-13B0-117E-5C92871423E1}" dt="2023-07-13T20:24:53.938" v="14"/>
          <ac:picMkLst>
            <pc:docMk/>
            <pc:sldMk cId="954086509" sldId="256"/>
            <ac:picMk id="4" creationId="{2C4E283A-0CC9-9386-B6C9-FAAEE603943E}"/>
          </ac:picMkLst>
        </pc:picChg>
      </pc:sldChg>
      <pc:sldMasterChg chg="add del addSldLayout delSldLayout">
        <pc:chgData name="Marie Lesbats" userId="S::mlesbats@jpdl.com::b0d80253-f9fe-4db5-bec1-1de3f5ac4663" providerId="AD" clId="Web-{28F73686-486D-13B0-117E-5C92871423E1}" dt="2023-07-13T20:24:46.017" v="11"/>
        <pc:sldMasterMkLst>
          <pc:docMk/>
          <pc:sldMasterMk cId="1907054791" sldId="2147483648"/>
        </pc:sldMasterMkLst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2624365256" sldId="2147483649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2363319522" sldId="2147483650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1960066306" sldId="2147483651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47612043" sldId="2147483652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1939761192" sldId="2147483653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1664520978" sldId="2147483654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318158482" sldId="2147483655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3671627952" sldId="2147483656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3923216927" sldId="2147483657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1711805064" sldId="2147483658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1907054791" sldId="2147483648"/>
            <pc:sldLayoutMk cId="3687445973" sldId="2147483659"/>
          </pc:sldLayoutMkLst>
        </pc:sldLayoutChg>
      </pc:sldMasterChg>
      <pc:sldMasterChg chg="add del addSldLayout delSldLayout">
        <pc:chgData name="Marie Lesbats" userId="S::mlesbats@jpdl.com::b0d80253-f9fe-4db5-bec1-1de3f5ac4663" providerId="AD" clId="Web-{28F73686-486D-13B0-117E-5C92871423E1}" dt="2023-07-13T20:24:46.017" v="11"/>
        <pc:sldMasterMkLst>
          <pc:docMk/>
          <pc:sldMasterMk cId="374057294" sldId="2147483751"/>
        </pc:sldMasterMkLst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2679492492" sldId="2147483740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1347375060" sldId="2147483741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4162454928" sldId="2147483742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2590985602" sldId="2147483743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3406213161" sldId="2147483744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3440766875" sldId="2147483745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2394010684" sldId="2147483746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949298242" sldId="2147483747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132276248" sldId="2147483748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1636962902" sldId="2147483749"/>
          </pc:sldLayoutMkLst>
        </pc:sldLayoutChg>
        <pc:sldLayoutChg chg="add del">
          <pc:chgData name="Marie Lesbats" userId="S::mlesbats@jpdl.com::b0d80253-f9fe-4db5-bec1-1de3f5ac4663" providerId="AD" clId="Web-{28F73686-486D-13B0-117E-5C92871423E1}" dt="2023-07-13T20:24:46.017" v="11"/>
          <pc:sldLayoutMkLst>
            <pc:docMk/>
            <pc:sldMasterMk cId="374057294" sldId="2147483751"/>
            <pc:sldLayoutMk cId="22497254" sldId="2147483750"/>
          </pc:sldLayoutMkLst>
        </pc:sldLayoutChg>
      </pc:sldMasterChg>
    </pc:docChg>
  </pc:docChgLst>
  <pc:docChgLst>
    <pc:chgData name="John Kotchan" userId="S::jkotchan@jpdl.com::6a352414-73a7-485d-bdfb-4b056848fc4b" providerId="AD" clId="Web-{996EB6D3-11B9-FB90-9584-9139FF350252}"/>
    <pc:docChg chg="modSld">
      <pc:chgData name="John Kotchan" userId="S::jkotchan@jpdl.com::6a352414-73a7-485d-bdfb-4b056848fc4b" providerId="AD" clId="Web-{996EB6D3-11B9-FB90-9584-9139FF350252}" dt="2023-08-03T18:07:28.264" v="2"/>
      <pc:docMkLst>
        <pc:docMk/>
      </pc:docMkLst>
      <pc:sldChg chg="delSp modSp">
        <pc:chgData name="John Kotchan" userId="S::jkotchan@jpdl.com::6a352414-73a7-485d-bdfb-4b056848fc4b" providerId="AD" clId="Web-{996EB6D3-11B9-FB90-9584-9139FF350252}" dt="2023-08-03T18:07:28.264" v="2"/>
        <pc:sldMkLst>
          <pc:docMk/>
          <pc:sldMk cId="535661985" sldId="257"/>
        </pc:sldMkLst>
        <pc:spChg chg="del mod">
          <ac:chgData name="John Kotchan" userId="S::jkotchan@jpdl.com::6a352414-73a7-485d-bdfb-4b056848fc4b" providerId="AD" clId="Web-{996EB6D3-11B9-FB90-9584-9139FF350252}" dt="2023-08-03T18:07:28.264" v="2"/>
          <ac:spMkLst>
            <pc:docMk/>
            <pc:sldMk cId="535661985" sldId="257"/>
            <ac:spMk id="4" creationId="{6DE55920-CD46-0EEF-E972-2885BAB0A504}"/>
          </ac:spMkLst>
        </pc:spChg>
      </pc:sldChg>
    </pc:docChg>
  </pc:docChgLst>
  <pc:docChgLst>
    <pc:chgData name="Marie Lesbats" userId="S::mlesbats@jpdl.com::b0d80253-f9fe-4db5-bec1-1de3f5ac4663" providerId="AD" clId="Web-{432744CC-849C-8C74-35EB-5F48E3F695B5}"/>
    <pc:docChg chg="modSld">
      <pc:chgData name="Marie Lesbats" userId="S::mlesbats@jpdl.com::b0d80253-f9fe-4db5-bec1-1de3f5ac4663" providerId="AD" clId="Web-{432744CC-849C-8C74-35EB-5F48E3F695B5}" dt="2023-08-03T18:18:05.878" v="9" actId="20577"/>
      <pc:docMkLst>
        <pc:docMk/>
      </pc:docMkLst>
      <pc:sldChg chg="modSp">
        <pc:chgData name="Marie Lesbats" userId="S::mlesbats@jpdl.com::b0d80253-f9fe-4db5-bec1-1de3f5ac4663" providerId="AD" clId="Web-{432744CC-849C-8C74-35EB-5F48E3F695B5}" dt="2023-08-03T18:18:05.878" v="9" actId="20577"/>
        <pc:sldMkLst>
          <pc:docMk/>
          <pc:sldMk cId="535661985" sldId="257"/>
        </pc:sldMkLst>
        <pc:spChg chg="mod">
          <ac:chgData name="Marie Lesbats" userId="S::mlesbats@jpdl.com::b0d80253-f9fe-4db5-bec1-1de3f5ac4663" providerId="AD" clId="Web-{432744CC-849C-8C74-35EB-5F48E3F695B5}" dt="2023-08-03T18:18:05.878" v="9" actId="20577"/>
          <ac:spMkLst>
            <pc:docMk/>
            <pc:sldMk cId="535661985" sldId="257"/>
            <ac:spMk id="11" creationId="{FB3D759C-481E-4971-E1C3-571F599759B8}"/>
          </ac:spMkLst>
        </pc:spChg>
      </pc:sldChg>
    </pc:docChg>
  </pc:docChgLst>
  <pc:docChgLst>
    <pc:chgData name="Marie Lesbats" userId="S::mlesbats@jpdl.com::b0d80253-f9fe-4db5-bec1-1de3f5ac4663" providerId="AD" clId="Web-{518585F3-422A-F94F-7B03-692568EFA46D}"/>
    <pc:docChg chg="addSld delSld modSld sldOrd">
      <pc:chgData name="Marie Lesbats" userId="S::mlesbats@jpdl.com::b0d80253-f9fe-4db5-bec1-1de3f5ac4663" providerId="AD" clId="Web-{518585F3-422A-F94F-7B03-692568EFA46D}" dt="2023-07-14T18:28:18.145" v="102" actId="1076"/>
      <pc:docMkLst>
        <pc:docMk/>
      </pc:docMkLst>
      <pc:sldChg chg="addSp delSp modSp del mod setBg">
        <pc:chgData name="Marie Lesbats" userId="S::mlesbats@jpdl.com::b0d80253-f9fe-4db5-bec1-1de3f5ac4663" providerId="AD" clId="Web-{518585F3-422A-F94F-7B03-692568EFA46D}" dt="2023-07-14T18:23:25.392" v="59"/>
        <pc:sldMkLst>
          <pc:docMk/>
          <pc:sldMk cId="954086509" sldId="256"/>
        </pc:sldMkLst>
        <pc:spChg chg="del mod">
          <ac:chgData name="Marie Lesbats" userId="S::mlesbats@jpdl.com::b0d80253-f9fe-4db5-bec1-1de3f5ac4663" providerId="AD" clId="Web-{518585F3-422A-F94F-7B03-692568EFA46D}" dt="2023-07-14T13:03:32.986" v="34"/>
          <ac:spMkLst>
            <pc:docMk/>
            <pc:sldMk cId="954086509" sldId="256"/>
            <ac:spMk id="2" creationId="{9EECDF2D-3639-4EE9-A4F1-0D9F3235A2AD}"/>
          </ac:spMkLst>
        </pc:spChg>
        <pc:spChg chg="del">
          <ac:chgData name="Marie Lesbats" userId="S::mlesbats@jpdl.com::b0d80253-f9fe-4db5-bec1-1de3f5ac4663" providerId="AD" clId="Web-{518585F3-422A-F94F-7B03-692568EFA46D}" dt="2023-07-14T13:03:03.455" v="32"/>
          <ac:spMkLst>
            <pc:docMk/>
            <pc:sldMk cId="954086509" sldId="256"/>
            <ac:spMk id="3" creationId="{B95294D7-A045-4C14-9634-F249C2A7B843}"/>
          </ac:spMkLst>
        </pc:spChg>
        <pc:spChg chg="add del">
          <ac:chgData name="Marie Lesbats" userId="S::mlesbats@jpdl.com::b0d80253-f9fe-4db5-bec1-1de3f5ac4663" providerId="AD" clId="Web-{518585F3-422A-F94F-7B03-692568EFA46D}" dt="2023-07-14T15:20:19.053" v="47"/>
          <ac:spMkLst>
            <pc:docMk/>
            <pc:sldMk cId="954086509" sldId="256"/>
            <ac:spMk id="6" creationId="{1500B4A4-B1F1-41EA-886A-B8A210DBCA3B}"/>
          </ac:spMkLst>
        </pc:spChg>
        <pc:spChg chg="del">
          <ac:chgData name="Marie Lesbats" userId="S::mlesbats@jpdl.com::b0d80253-f9fe-4db5-bec1-1de3f5ac4663" providerId="AD" clId="Web-{518585F3-422A-F94F-7B03-692568EFA46D}" dt="2023-07-14T15:19:26.193" v="35"/>
          <ac:spMkLst>
            <pc:docMk/>
            <pc:sldMk cId="954086509" sldId="256"/>
            <ac:spMk id="7" creationId="{017517EF-BD4D-4055-BDB4-A322C53568AD}"/>
          </ac:spMkLst>
        </pc:spChg>
        <pc:spChg chg="del">
          <ac:chgData name="Marie Lesbats" userId="S::mlesbats@jpdl.com::b0d80253-f9fe-4db5-bec1-1de3f5ac4663" providerId="AD" clId="Web-{518585F3-422A-F94F-7B03-692568EFA46D}" dt="2023-07-14T15:19:26.193" v="35"/>
          <ac:spMkLst>
            <pc:docMk/>
            <pc:sldMk cId="954086509" sldId="256"/>
            <ac:spMk id="8" creationId="{0ADDB668-2CA4-4D2B-9C34-3487CA330BA8}"/>
          </ac:spMkLst>
        </pc:spChg>
        <pc:spChg chg="del">
          <ac:chgData name="Marie Lesbats" userId="S::mlesbats@jpdl.com::b0d80253-f9fe-4db5-bec1-1de3f5ac4663" providerId="AD" clId="Web-{518585F3-422A-F94F-7B03-692568EFA46D}" dt="2023-07-14T15:19:26.193" v="35"/>
          <ac:spMkLst>
            <pc:docMk/>
            <pc:sldMk cId="954086509" sldId="256"/>
            <ac:spMk id="15" creationId="{2568BC19-F052-4108-93E1-6A3D1DEC072F}"/>
          </ac:spMkLst>
        </pc:spChg>
        <pc:spChg chg="del">
          <ac:chgData name="Marie Lesbats" userId="S::mlesbats@jpdl.com::b0d80253-f9fe-4db5-bec1-1de3f5ac4663" providerId="AD" clId="Web-{518585F3-422A-F94F-7B03-692568EFA46D}" dt="2023-07-14T15:19:26.193" v="35"/>
          <ac:spMkLst>
            <pc:docMk/>
            <pc:sldMk cId="954086509" sldId="256"/>
            <ac:spMk id="17" creationId="{D5FD337D-4D6B-4C8B-B6F5-121097E09881}"/>
          </ac:spMkLst>
        </pc:spChg>
        <pc:spChg chg="add del">
          <ac:chgData name="Marie Lesbats" userId="S::mlesbats@jpdl.com::b0d80253-f9fe-4db5-bec1-1de3f5ac4663" providerId="AD" clId="Web-{518585F3-422A-F94F-7B03-692568EFA46D}" dt="2023-07-14T15:20:19.053" v="47"/>
          <ac:spMkLst>
            <pc:docMk/>
            <pc:sldMk cId="954086509" sldId="256"/>
            <ac:spMk id="18" creationId="{5E55A99C-0BDC-4DBE-8E40-9FA66F629FA1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16.657" v="52"/>
          <ac:spMkLst>
            <pc:docMk/>
            <pc:sldMk cId="954086509" sldId="256"/>
            <ac:spMk id="23" creationId="{69D184B2-2226-4E31-BCCB-444330767440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16.657" v="52"/>
          <ac:spMkLst>
            <pc:docMk/>
            <pc:sldMk cId="954086509" sldId="256"/>
            <ac:spMk id="25" creationId="{1AC4D4E3-486A-464A-8EC8-D44881097267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16.657" v="52"/>
          <ac:spMkLst>
            <pc:docMk/>
            <pc:sldMk cId="954086509" sldId="256"/>
            <ac:spMk id="27" creationId="{864DE13E-58EB-4475-B79C-0D4FC651239B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32" creationId="{86FF76B9-219D-4469-AF87-0236D29032F1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38" creationId="{2E80C965-DB6D-4F81-9E9E-B027384D0BD6}"/>
          </ac:spMkLst>
        </pc:spChg>
        <pc:spChg chg="add del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40" creationId="{633C5E46-DAC5-4661-9C87-22B08E2A512F}"/>
          </ac:spMkLst>
        </pc:spChg>
        <pc:spChg chg="add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45" creationId="{22F15A2D-2324-487D-A02A-BF46C5C580EB}"/>
          </ac:spMkLst>
        </pc:spChg>
        <pc:spChg chg="add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47" creationId="{17A7F34E-D418-47E2-9F86-2C45BBC31210}"/>
          </ac:spMkLst>
        </pc:spChg>
        <pc:spChg chg="add">
          <ac:chgData name="Marie Lesbats" userId="S::mlesbats@jpdl.com::b0d80253-f9fe-4db5-bec1-1de3f5ac4663" providerId="AD" clId="Web-{518585F3-422A-F94F-7B03-692568EFA46D}" dt="2023-07-14T18:22:44.501" v="55"/>
          <ac:spMkLst>
            <pc:docMk/>
            <pc:sldMk cId="954086509" sldId="256"/>
            <ac:spMk id="49" creationId="{2AEAFA59-923A-4F54-8B49-44C970BCC323}"/>
          </ac:spMkLst>
        </pc:spChg>
        <pc:grpChg chg="add del">
          <ac:chgData name="Marie Lesbats" userId="S::mlesbats@jpdl.com::b0d80253-f9fe-4db5-bec1-1de3f5ac4663" providerId="AD" clId="Web-{518585F3-422A-F94F-7B03-692568EFA46D}" dt="2023-07-14T18:22:44.501" v="55"/>
          <ac:grpSpMkLst>
            <pc:docMk/>
            <pc:sldMk cId="954086509" sldId="256"/>
            <ac:grpSpMk id="34" creationId="{DB88BD78-87E1-424D-B479-C37D8E41B12E}"/>
          </ac:grpSpMkLst>
        </pc:grpChg>
        <pc:picChg chg="add mod">
          <ac:chgData name="Marie Lesbats" userId="S::mlesbats@jpdl.com::b0d80253-f9fe-4db5-bec1-1de3f5ac4663" providerId="AD" clId="Web-{518585F3-422A-F94F-7B03-692568EFA46D}" dt="2023-07-14T18:22:44.501" v="55"/>
          <ac:picMkLst>
            <pc:docMk/>
            <pc:sldMk cId="954086509" sldId="256"/>
            <ac:picMk id="2" creationId="{69FD4628-F063-BB28-44C5-1C8C904B751F}"/>
          </ac:picMkLst>
        </pc:picChg>
        <pc:picChg chg="del mod">
          <ac:chgData name="Marie Lesbats" userId="S::mlesbats@jpdl.com::b0d80253-f9fe-4db5-bec1-1de3f5ac4663" providerId="AD" clId="Web-{518585F3-422A-F94F-7B03-692568EFA46D}" dt="2023-07-14T15:19:56.944" v="42"/>
          <ac:picMkLst>
            <pc:docMk/>
            <pc:sldMk cId="954086509" sldId="256"/>
            <ac:picMk id="5" creationId="{F7E2CE06-D9DB-2B33-C45F-F8D5DC96C2CE}"/>
          </ac:picMkLst>
        </pc:picChg>
      </pc:sldChg>
      <pc:sldChg chg="modSp ord">
        <pc:chgData name="Marie Lesbats" userId="S::mlesbats@jpdl.com::b0d80253-f9fe-4db5-bec1-1de3f5ac4663" providerId="AD" clId="Web-{518585F3-422A-F94F-7B03-692568EFA46D}" dt="2023-07-14T13:02:50.221" v="31" actId="1076"/>
        <pc:sldMkLst>
          <pc:docMk/>
          <pc:sldMk cId="535661985" sldId="257"/>
        </pc:sldMkLst>
        <pc:spChg chg="mod">
          <ac:chgData name="Marie Lesbats" userId="S::mlesbats@jpdl.com::b0d80253-f9fe-4db5-bec1-1de3f5ac4663" providerId="AD" clId="Web-{518585F3-422A-F94F-7B03-692568EFA46D}" dt="2023-07-14T13:02:50.221" v="31" actId="1076"/>
          <ac:spMkLst>
            <pc:docMk/>
            <pc:sldMk cId="535661985" sldId="257"/>
            <ac:spMk id="9" creationId="{8C7675CD-82A3-0415-ED9F-E990096974C8}"/>
          </ac:spMkLst>
        </pc:spChg>
        <pc:spChg chg="mod">
          <ac:chgData name="Marie Lesbats" userId="S::mlesbats@jpdl.com::b0d80253-f9fe-4db5-bec1-1de3f5ac4663" providerId="AD" clId="Web-{518585F3-422A-F94F-7B03-692568EFA46D}" dt="2023-07-14T13:02:48.362" v="30" actId="1076"/>
          <ac:spMkLst>
            <pc:docMk/>
            <pc:sldMk cId="535661985" sldId="257"/>
            <ac:spMk id="11" creationId="{FB3D759C-481E-4971-E1C3-571F599759B8}"/>
          </ac:spMkLst>
        </pc:spChg>
      </pc:sldChg>
      <pc:sldChg chg="del">
        <pc:chgData name="Marie Lesbats" userId="S::mlesbats@jpdl.com::b0d80253-f9fe-4db5-bec1-1de3f5ac4663" providerId="AD" clId="Web-{518585F3-422A-F94F-7B03-692568EFA46D}" dt="2023-07-14T13:02:00.862" v="28"/>
        <pc:sldMkLst>
          <pc:docMk/>
          <pc:sldMk cId="2393820152" sldId="258"/>
        </pc:sldMkLst>
      </pc:sldChg>
      <pc:sldChg chg="addSp delSp modSp del">
        <pc:chgData name="Marie Lesbats" userId="S::mlesbats@jpdl.com::b0d80253-f9fe-4db5-bec1-1de3f5ac4663" providerId="AD" clId="Web-{518585F3-422A-F94F-7B03-692568EFA46D}" dt="2023-07-14T13:01:14.144" v="19"/>
        <pc:sldMkLst>
          <pc:docMk/>
          <pc:sldMk cId="393780729" sldId="259"/>
        </pc:sldMkLst>
        <pc:spChg chg="del mod">
          <ac:chgData name="Marie Lesbats" userId="S::mlesbats@jpdl.com::b0d80253-f9fe-4db5-bec1-1de3f5ac4663" providerId="AD" clId="Web-{518585F3-422A-F94F-7B03-692568EFA46D}" dt="2023-07-14T13:00:46.003" v="14"/>
          <ac:spMkLst>
            <pc:docMk/>
            <pc:sldMk cId="393780729" sldId="259"/>
            <ac:spMk id="3" creationId="{9A3667A9-6673-32C4-887D-15BB929E4623}"/>
          </ac:spMkLst>
        </pc:spChg>
        <pc:spChg chg="add mod">
          <ac:chgData name="Marie Lesbats" userId="S::mlesbats@jpdl.com::b0d80253-f9fe-4db5-bec1-1de3f5ac4663" providerId="AD" clId="Web-{518585F3-422A-F94F-7B03-692568EFA46D}" dt="2023-07-14T13:01:08.987" v="18"/>
          <ac:spMkLst>
            <pc:docMk/>
            <pc:sldMk cId="393780729" sldId="259"/>
            <ac:spMk id="4" creationId="{C211F279-E820-CC7F-3AF5-E0F9BCE2252C}"/>
          </ac:spMkLst>
        </pc:spChg>
        <pc:picChg chg="del">
          <ac:chgData name="Marie Lesbats" userId="S::mlesbats@jpdl.com::b0d80253-f9fe-4db5-bec1-1de3f5ac4663" providerId="AD" clId="Web-{518585F3-422A-F94F-7B03-692568EFA46D}" dt="2023-07-14T13:01:08.987" v="18"/>
          <ac:picMkLst>
            <pc:docMk/>
            <pc:sldMk cId="393780729" sldId="259"/>
            <ac:picMk id="5" creationId="{DE320EFA-7683-2D8D-0D50-A52E18BCB38B}"/>
          </ac:picMkLst>
        </pc:picChg>
      </pc:sldChg>
      <pc:sldChg chg="addSp delSp modSp new del">
        <pc:chgData name="Marie Lesbats" userId="S::mlesbats@jpdl.com::b0d80253-f9fe-4db5-bec1-1de3f5ac4663" providerId="AD" clId="Web-{518585F3-422A-F94F-7B03-692568EFA46D}" dt="2023-07-14T13:01:55.518" v="27"/>
        <pc:sldMkLst>
          <pc:docMk/>
          <pc:sldMk cId="3560658250" sldId="260"/>
        </pc:sldMkLst>
        <pc:spChg chg="del">
          <ac:chgData name="Marie Lesbats" userId="S::mlesbats@jpdl.com::b0d80253-f9fe-4db5-bec1-1de3f5ac4663" providerId="AD" clId="Web-{518585F3-422A-F94F-7B03-692568EFA46D}" dt="2023-07-14T13:01:16.941" v="20"/>
          <ac:spMkLst>
            <pc:docMk/>
            <pc:sldMk cId="3560658250" sldId="260"/>
            <ac:spMk id="3" creationId="{33D3CF46-C83F-B278-A6E2-B3F2B419E4BA}"/>
          </ac:spMkLst>
        </pc:spChg>
        <pc:spChg chg="add">
          <ac:chgData name="Marie Lesbats" userId="S::mlesbats@jpdl.com::b0d80253-f9fe-4db5-bec1-1de3f5ac4663" providerId="AD" clId="Web-{518585F3-422A-F94F-7B03-692568EFA46D}" dt="2023-07-14T13:01:02.222" v="17"/>
          <ac:spMkLst>
            <pc:docMk/>
            <pc:sldMk cId="3560658250" sldId="260"/>
            <ac:spMk id="5" creationId="{BE6759F4-8639-B37B-C058-53A0A71A325C}"/>
          </ac:spMkLst>
        </pc:spChg>
        <pc:picChg chg="add mod ord">
          <ac:chgData name="Marie Lesbats" userId="S::mlesbats@jpdl.com::b0d80253-f9fe-4db5-bec1-1de3f5ac4663" providerId="AD" clId="Web-{518585F3-422A-F94F-7B03-692568EFA46D}" dt="2023-07-14T13:01:27.675" v="22" actId="1076"/>
          <ac:picMkLst>
            <pc:docMk/>
            <pc:sldMk cId="3560658250" sldId="260"/>
            <ac:picMk id="6" creationId="{913F08E9-33F8-E733-8A70-E9C3B1AA8587}"/>
          </ac:picMkLst>
        </pc:picChg>
      </pc:sldChg>
      <pc:sldChg chg="addSp modSp new">
        <pc:chgData name="Marie Lesbats" userId="S::mlesbats@jpdl.com::b0d80253-f9fe-4db5-bec1-1de3f5ac4663" providerId="AD" clId="Web-{518585F3-422A-F94F-7B03-692568EFA46D}" dt="2023-07-14T18:27:02.801" v="87" actId="20577"/>
        <pc:sldMkLst>
          <pc:docMk/>
          <pc:sldMk cId="1500938804" sldId="261"/>
        </pc:sldMkLst>
        <pc:spChg chg="mod">
          <ac:chgData name="Marie Lesbats" userId="S::mlesbats@jpdl.com::b0d80253-f9fe-4db5-bec1-1de3f5ac4663" providerId="AD" clId="Web-{518585F3-422A-F94F-7B03-692568EFA46D}" dt="2023-07-14T18:27:02.801" v="87" actId="20577"/>
          <ac:spMkLst>
            <pc:docMk/>
            <pc:sldMk cId="1500938804" sldId="261"/>
            <ac:spMk id="3" creationId="{A207CEA0-75A4-94BC-62C0-FA92E6026BA1}"/>
          </ac:spMkLst>
        </pc:spChg>
        <pc:spChg chg="add">
          <ac:chgData name="Marie Lesbats" userId="S::mlesbats@jpdl.com::b0d80253-f9fe-4db5-bec1-1de3f5ac4663" providerId="AD" clId="Web-{518585F3-422A-F94F-7B03-692568EFA46D}" dt="2023-07-14T13:01:53.143" v="26"/>
          <ac:spMkLst>
            <pc:docMk/>
            <pc:sldMk cId="1500938804" sldId="261"/>
            <ac:spMk id="7" creationId="{95F3A9DD-AFB7-2C13-A41F-FC766BB42BC7}"/>
          </ac:spMkLst>
        </pc:spChg>
        <pc:picChg chg="add mod">
          <ac:chgData name="Marie Lesbats" userId="S::mlesbats@jpdl.com::b0d80253-f9fe-4db5-bec1-1de3f5ac4663" providerId="AD" clId="Web-{518585F3-422A-F94F-7B03-692568EFA46D}" dt="2023-07-14T13:01:48.222" v="25" actId="1076"/>
          <ac:picMkLst>
            <pc:docMk/>
            <pc:sldMk cId="1500938804" sldId="261"/>
            <ac:picMk id="5" creationId="{AF01A928-3CDC-5CD5-98F2-C439EE148F6B}"/>
          </ac:picMkLst>
        </pc:picChg>
      </pc:sldChg>
      <pc:sldChg chg="add del replId">
        <pc:chgData name="Marie Lesbats" userId="S::mlesbats@jpdl.com::b0d80253-f9fe-4db5-bec1-1de3f5ac4663" providerId="AD" clId="Web-{518585F3-422A-F94F-7B03-692568EFA46D}" dt="2023-07-14T13:00:56.691" v="16"/>
        <pc:sldMkLst>
          <pc:docMk/>
          <pc:sldMk cId="1971396472" sldId="261"/>
        </pc:sldMkLst>
      </pc:sldChg>
      <pc:sldChg chg="add replId">
        <pc:chgData name="Marie Lesbats" userId="S::mlesbats@jpdl.com::b0d80253-f9fe-4db5-bec1-1de3f5ac4663" providerId="AD" clId="Web-{518585F3-422A-F94F-7B03-692568EFA46D}" dt="2023-07-14T13:02:04.893" v="29"/>
        <pc:sldMkLst>
          <pc:docMk/>
          <pc:sldMk cId="2574079335" sldId="262"/>
        </pc:sldMkLst>
      </pc:sldChg>
      <pc:sldChg chg="new del">
        <pc:chgData name="Marie Lesbats" userId="S::mlesbats@jpdl.com::b0d80253-f9fe-4db5-bec1-1de3f5ac4663" providerId="AD" clId="Web-{518585F3-422A-F94F-7B03-692568EFA46D}" dt="2023-07-14T18:23:21.267" v="58"/>
        <pc:sldMkLst>
          <pc:docMk/>
          <pc:sldMk cId="360125065" sldId="263"/>
        </pc:sldMkLst>
      </pc:sldChg>
      <pc:sldChg chg="addSp modSp new">
        <pc:chgData name="Marie Lesbats" userId="S::mlesbats@jpdl.com::b0d80253-f9fe-4db5-bec1-1de3f5ac4663" providerId="AD" clId="Web-{518585F3-422A-F94F-7B03-692568EFA46D}" dt="2023-07-14T18:28:18.145" v="102" actId="1076"/>
        <pc:sldMkLst>
          <pc:docMk/>
          <pc:sldMk cId="4045654280" sldId="264"/>
        </pc:sldMkLst>
        <pc:spChg chg="mod">
          <ac:chgData name="Marie Lesbats" userId="S::mlesbats@jpdl.com::b0d80253-f9fe-4db5-bec1-1de3f5ac4663" providerId="AD" clId="Web-{518585F3-422A-F94F-7B03-692568EFA46D}" dt="2023-07-14T18:27:09.613" v="89" actId="1076"/>
          <ac:spMkLst>
            <pc:docMk/>
            <pc:sldMk cId="4045654280" sldId="264"/>
            <ac:spMk id="2" creationId="{CE2CCA99-866A-4182-2AAF-FD65A9B8E32E}"/>
          </ac:spMkLst>
        </pc:spChg>
        <pc:spChg chg="mod">
          <ac:chgData name="Marie Lesbats" userId="S::mlesbats@jpdl.com::b0d80253-f9fe-4db5-bec1-1de3f5ac4663" providerId="AD" clId="Web-{518585F3-422A-F94F-7B03-692568EFA46D}" dt="2023-07-14T18:28:18.145" v="102" actId="1076"/>
          <ac:spMkLst>
            <pc:docMk/>
            <pc:sldMk cId="4045654280" sldId="264"/>
            <ac:spMk id="3" creationId="{CD65BAB7-2EA9-5A52-4373-7675DB7E23EF}"/>
          </ac:spMkLst>
        </pc:spChg>
        <pc:picChg chg="add mod">
          <ac:chgData name="Marie Lesbats" userId="S::mlesbats@jpdl.com::b0d80253-f9fe-4db5-bec1-1de3f5ac4663" providerId="AD" clId="Web-{518585F3-422A-F94F-7B03-692568EFA46D}" dt="2023-07-14T18:28:11.333" v="101" actId="1076"/>
          <ac:picMkLst>
            <pc:docMk/>
            <pc:sldMk cId="4045654280" sldId="264"/>
            <ac:picMk id="4" creationId="{EE52C532-27C7-2FCC-4D8A-1A8D3DA3B174}"/>
          </ac:picMkLst>
        </pc:picChg>
        <pc:cxnChg chg="add mod">
          <ac:chgData name="Marie Lesbats" userId="S::mlesbats@jpdl.com::b0d80253-f9fe-4db5-bec1-1de3f5ac4663" providerId="AD" clId="Web-{518585F3-422A-F94F-7B03-692568EFA46D}" dt="2023-07-14T18:28:06.661" v="100" actId="1076"/>
          <ac:cxnSpMkLst>
            <pc:docMk/>
            <pc:sldMk cId="4045654280" sldId="264"/>
            <ac:cxnSpMk id="5" creationId="{6CB8F602-E365-ACCA-CEDD-F1F0F769E52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53B83-DA2D-113A-E674-5DE9E2E8F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7D8B29-9680-791E-375E-CCF1AA966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DC2C47-3613-46D9-D39F-8CBDEA00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A81BFA-AFF4-E91B-793D-5B7F323C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7D6ECF-DA9C-553F-CB33-9EB1B695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83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2E9DA-58AF-E688-EC1A-76F16D06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11C86C-2EFA-90D4-322E-AC1D9BFAD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921009-5CA9-2357-F4AB-7BE094C9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574E4-3CAE-2C86-4C66-0A3C93DE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91F3F-9F97-E8C8-1A5E-05B8259F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95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C2BE5F-A068-500F-2370-F3838AC6E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D7BAFC-CBF9-C839-B5E2-C2A8A675E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E7DC0-9BDD-CFF5-60F0-CFD39ABF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29CF6A-B132-20C9-D814-C1AAC037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A3EA37-9E4D-F9F1-6931-DAA12683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61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3A924-7207-2CAD-AB47-F02F6C2F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6D69D1-9D55-BE68-5A4B-E0E2BE9ED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C424CD-A220-599E-2609-90D2550B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1E56C1-74A3-D167-BB30-7CD6FC00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0DB277-393E-9B77-3244-085CB51A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70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A0089-DA00-BEBB-E06E-89986859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F44CF1-D671-A341-65D8-31F7B09CC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A0706-AE46-34F5-D0F6-2FF44B7B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27BC0-5F46-C297-BAD4-29439B82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7F86AC-2A68-086D-0D88-5FBD5F04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95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7FE63-5964-916C-5EEC-3243142B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FF9F97-4DDB-8EB0-8DCD-9215BD523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2FE12C-9F25-4892-01C0-633D50F50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83C22A-16CE-FD1F-45ED-30690C3C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A32B0B-BD47-7129-2040-155EF535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7F037E-B2D4-92C8-CC31-D55C5050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18B633-B291-5444-2476-7E13DB23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D11556-CD86-EA08-F257-1C1CC9D93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679E55-972C-82CC-7540-96863C2B1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425A39-E665-634F-DB83-4B68042D0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8DC33E-7569-8E7F-700E-06F859C2F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E8B755-EBF2-1954-6B4C-4485BAC4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96E852-DFED-73CB-246E-6368563A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5E8E250-6EBC-4E0A-DC1A-9C91735C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18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0BDC5-93EF-3F50-E89E-5291FD4D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2E1CF-ABAD-F5AF-2B76-9CEC0611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815BC7-BB96-212E-117C-7188CA1F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7B2796-60F5-6FED-73F0-AC13664B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83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09F106-2A69-00C7-D302-ABBE69EC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DABDB0-9F90-255D-1A59-7477E679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979A77-9791-0CE0-496D-EEEF3AF5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3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63387-D0FB-91F2-35A7-577FA64D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563AB3-55D3-5C8A-063B-4D1AF186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9F92CA-9E8C-D6AE-3411-3F788EA90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77CE30-E172-D186-6414-59BD6E01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DE4A50-5BE1-CEFC-AB09-22E31004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EDAC3-7CF2-DBCB-A571-CCAEB9E2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91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4E8DB-E1A7-8B2B-F7C5-78969315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91F415-138C-FA63-6057-768FE1AC9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09B1BE-2BE3-F7C2-861A-6045FBD6F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BEB340-B20A-81B7-6CF0-5F96DB5E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0F962B-A1D7-8A60-185E-A99D6395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99ED23-1D37-C381-7254-F1328D2A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5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E2C71F-F787-FFDF-AC04-6D48363D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35F23C-5BC8-D1B9-EC06-D5978D460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A7888-CA31-2D56-E77C-C66B703F4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C30B-4078-7E48-B93F-083CDD6BC01F}" type="datetimeFigureOut">
              <a:rPr lang="fr-FR" smtClean="0"/>
              <a:t>10/08/2023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1CC3E-F5C0-0B32-EE98-C87C094E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2D3438-D5CC-17B7-0DAF-6DD9A74B2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1420-0163-344D-89E4-87FBDA6632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9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6F2EDD64-3756-FA81-0FBA-3E0174548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119" y="120024"/>
            <a:ext cx="8497993" cy="6541430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23BEA027-3396-82B2-493A-FC65703BA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71" y="473197"/>
            <a:ext cx="10630369" cy="231449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fr-CA" sz="4000" dirty="0">
                <a:latin typeface="Arial"/>
                <a:cs typeface="Arial"/>
              </a:rPr>
              <a:t>Titre de la présentation</a:t>
            </a:r>
            <a:endParaRPr lang="en-US" sz="4000" dirty="0">
              <a:latin typeface="Arial"/>
              <a:cs typeface="Arial"/>
            </a:endParaRPr>
          </a:p>
          <a:p>
            <a:pPr>
              <a:spcBef>
                <a:spcPts val="1000"/>
              </a:spcBef>
            </a:pPr>
            <a:endParaRPr lang="fr-CA" sz="4000" dirty="0">
              <a:latin typeface="Arial"/>
              <a:cs typeface="Arial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666C2C1B-3611-A82D-D145-12E9F464A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314" y="3427323"/>
            <a:ext cx="9805011" cy="13567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800" dirty="0">
                <a:latin typeface="Arial"/>
                <a:cs typeface="Arial"/>
              </a:rPr>
              <a:t>Votre nom et votre affiliation</a:t>
            </a:r>
            <a:endParaRPr lang="en-US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6450E266-659C-C630-9E25-33A15147F702}"/>
              </a:ext>
            </a:extLst>
          </p:cNvPr>
          <p:cNvCxnSpPr/>
          <p:nvPr/>
        </p:nvCxnSpPr>
        <p:spPr>
          <a:xfrm>
            <a:off x="4114801" y="3120338"/>
            <a:ext cx="3793065" cy="20697"/>
          </a:xfrm>
          <a:prstGeom prst="straightConnector1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975EE9EA-78AB-3058-F732-E7A86362E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75" y="4713761"/>
            <a:ext cx="5348176" cy="196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3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6F2EDD64-3756-FA81-0FBA-3E0174548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720" y="314954"/>
            <a:ext cx="8497993" cy="654143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63E7C92-E304-0F76-9AE9-099DB926B4DB}"/>
              </a:ext>
            </a:extLst>
          </p:cNvPr>
          <p:cNvSpPr txBox="1"/>
          <p:nvPr/>
        </p:nvSpPr>
        <p:spPr>
          <a:xfrm>
            <a:off x="750731" y="576009"/>
            <a:ext cx="922741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b="1" dirty="0">
                <a:latin typeface="Arial"/>
                <a:ea typeface="+mn-lt"/>
                <a:cs typeface="+mn-lt"/>
              </a:rPr>
              <a:t>Déclaration des conflits d'intérêts potentiels</a:t>
            </a:r>
            <a:endParaRPr lang="fr-FR" sz="3200" b="1">
              <a:latin typeface="Arial"/>
              <a:ea typeface="Cambria"/>
              <a:cs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F0FF50A-7ADA-4ECB-7DE0-6400BC1D2C7D}"/>
              </a:ext>
            </a:extLst>
          </p:cNvPr>
          <p:cNvSpPr txBox="1"/>
          <p:nvPr/>
        </p:nvSpPr>
        <p:spPr>
          <a:xfrm>
            <a:off x="826955" y="1811036"/>
            <a:ext cx="10429981" cy="34470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000" b="1" dirty="0">
                <a:latin typeface="Arial"/>
                <a:ea typeface="+mn-lt"/>
                <a:cs typeface="Arial"/>
              </a:rPr>
              <a:t>Votre nom</a:t>
            </a:r>
            <a:endParaRPr lang="fr-FR" sz="2000" dirty="0">
              <a:latin typeface="Arial"/>
              <a:ea typeface="+mn-lt"/>
              <a:cs typeface="Arial"/>
            </a:endParaRPr>
          </a:p>
          <a:p>
            <a:r>
              <a:rPr lang="fr-CA" i="1" dirty="0">
                <a:highlight>
                  <a:srgbClr val="FFFF00"/>
                </a:highlight>
                <a:latin typeface="Arial"/>
                <a:ea typeface="+mn-lt"/>
                <a:cs typeface="Arial"/>
              </a:rPr>
              <a:t>[Veuillez supprimer la phrase ci-dessous qui ne correspond pas à votre déclaration :]</a:t>
            </a:r>
            <a:endParaRPr lang="en-US" dirty="0">
              <a:latin typeface="Arial"/>
              <a:ea typeface="+mn-lt"/>
              <a:cs typeface="Arial"/>
            </a:endParaRPr>
          </a:p>
          <a:p>
            <a:r>
              <a:rPr lang="fr-CA">
                <a:latin typeface="Arial"/>
                <a:ea typeface="+mn-lt"/>
                <a:cs typeface="Arial"/>
              </a:rPr>
              <a:t>-Non, je n'ai pas établi de relations avec une organisation à but lucratif ou sans but lucratif.</a:t>
            </a:r>
          </a:p>
          <a:p>
            <a:r>
              <a:rPr lang="fr-CA">
                <a:latin typeface="Arial"/>
                <a:ea typeface="+mn-lt"/>
                <a:cs typeface="Arial"/>
              </a:rPr>
              <a:t>-Oui, j’ai établi des relations avec une organisation à but lucratif ou sans but lucratif.</a:t>
            </a:r>
            <a:endParaRPr lang="en-US">
              <a:latin typeface="Arial"/>
              <a:ea typeface="+mn-lt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fr-CA" b="1" dirty="0">
                <a:latin typeface="Arial"/>
                <a:ea typeface="+mn-lt"/>
                <a:cs typeface="Arial"/>
              </a:rPr>
              <a:t>Affiliation :</a:t>
            </a:r>
            <a:r>
              <a:rPr lang="fr-CA" dirty="0">
                <a:latin typeface="Arial"/>
                <a:ea typeface="+mn-lt"/>
                <a:cs typeface="Arial"/>
              </a:rPr>
              <a:t> </a:t>
            </a:r>
            <a:r>
              <a:rPr lang="fr-CA" dirty="0">
                <a:highlight>
                  <a:srgbClr val="FFFF00"/>
                </a:highlight>
                <a:latin typeface="Arial"/>
                <a:ea typeface="+mn-lt"/>
                <a:cs typeface="Arial"/>
              </a:rPr>
              <a:t>[P. ex.: Chef de département  x de l’Hôpital ABC, membre du programme  x et chargé d’enseignement  clinique pour l’Université ABC]</a:t>
            </a:r>
            <a:endParaRPr lang="en-US" dirty="0">
              <a:latin typeface="Arial"/>
              <a:ea typeface="+mn-lt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fr-CA" b="1" dirty="0">
                <a:latin typeface="Arial"/>
                <a:ea typeface="+mn-lt"/>
                <a:cs typeface="Arial"/>
              </a:rPr>
              <a:t>Société commerciale/non commerciale :</a:t>
            </a:r>
            <a:r>
              <a:rPr lang="fr-CA" dirty="0">
                <a:latin typeface="Arial"/>
                <a:ea typeface="+mn-lt"/>
                <a:cs typeface="Arial"/>
              </a:rPr>
              <a:t> </a:t>
            </a:r>
            <a:r>
              <a:rPr lang="fr-CA" dirty="0">
                <a:highlight>
                  <a:srgbClr val="FFFF00"/>
                </a:highlight>
                <a:latin typeface="Arial"/>
                <a:ea typeface="+mn-lt"/>
                <a:cs typeface="Arial"/>
              </a:rPr>
              <a:t>[Veuillez préciser le(s) nom(s) de la (des) compagnie(s) et votre rôle, ou « aucune ».] </a:t>
            </a:r>
            <a:endParaRPr lang="fr-CA" dirty="0">
              <a:latin typeface="Arial"/>
              <a:ea typeface="+mn-lt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fr-CA" b="1" dirty="0">
                <a:latin typeface="Arial"/>
                <a:ea typeface="+mn-lt"/>
                <a:cs typeface="Arial"/>
              </a:rPr>
              <a:t>Support financier :</a:t>
            </a:r>
            <a:r>
              <a:rPr lang="fr-CA" dirty="0">
                <a:latin typeface="Arial"/>
                <a:ea typeface="+mn-lt"/>
                <a:cs typeface="Arial"/>
              </a:rPr>
              <a:t> </a:t>
            </a:r>
            <a:r>
              <a:rPr lang="fr-CA" dirty="0">
                <a:highlight>
                  <a:srgbClr val="FFFF00"/>
                </a:highlight>
                <a:latin typeface="Arial"/>
                <a:ea typeface="+mn-lt"/>
                <a:cs typeface="Arial"/>
              </a:rPr>
              <a:t>[P. ex.: subventions et bourses de recherche, honoraires de consultation, honoraires de conférencier, ou « aucun ». REMARQUE : Vous n'avez pas besoin d'indiquer le montant reçu.]</a:t>
            </a:r>
            <a:endParaRPr lang="fr-CA" dirty="0">
              <a:latin typeface="Arial"/>
              <a:ea typeface="Cambria"/>
              <a:cs typeface="Arial"/>
            </a:endParaRPr>
          </a:p>
          <a:p>
            <a:endParaRPr lang="fr-CA" dirty="0">
              <a:latin typeface="Arial"/>
              <a:ea typeface="Cambria"/>
              <a:cs typeface="Calibri"/>
            </a:endParaRPr>
          </a:p>
        </p:txBody>
      </p:sp>
      <p:pic>
        <p:nvPicPr>
          <p:cNvPr id="3" name="Image 3" descr="A logo with a face and text&#10;&#10;Description automatically generated">
            <a:extLst>
              <a:ext uri="{FF2B5EF4-FFF2-40B4-BE49-F238E27FC236}">
                <a16:creationId xmlns:a16="http://schemas.microsoft.com/office/drawing/2014/main" id="{0AA5FB50-F076-3070-3581-A0EBB7D73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169" y="182863"/>
            <a:ext cx="1774239" cy="11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8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AA736A-28E0-BA38-F169-6C292E1AB9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22" b="470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F2E1038-89B8-0410-3828-B0E5CE89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955"/>
            <a:ext cx="9303080" cy="1303166"/>
          </a:xfrm>
        </p:spPr>
        <p:txBody>
          <a:bodyPr>
            <a:normAutofit/>
          </a:bodyPr>
          <a:lstStyle/>
          <a:p>
            <a:endParaRPr lang="fr-CA" sz="3200" b="1" dirty="0">
              <a:latin typeface="Arial"/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4E835E-DC17-9475-29B6-BA9FC5775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4009"/>
            <a:ext cx="10671008" cy="460574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CA" sz="2000" dirty="0">
              <a:latin typeface="Arial"/>
              <a:cs typeface="Calibri"/>
            </a:endParaRPr>
          </a:p>
        </p:txBody>
      </p:sp>
      <p:pic>
        <p:nvPicPr>
          <p:cNvPr id="8" name="Image 3" descr="A logo with a face and text&#10;&#10;Description automatically generated">
            <a:extLst>
              <a:ext uri="{FF2B5EF4-FFF2-40B4-BE49-F238E27FC236}">
                <a16:creationId xmlns:a16="http://schemas.microsoft.com/office/drawing/2014/main" id="{35E69C9A-BE3F-2C70-155B-D7B90A09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169" y="182863"/>
            <a:ext cx="1774239" cy="11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0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6f4d3afd-3ac0-4e2b-b280-1089c1fe915c" xsi:nil="true"/>
    <lcf76f155ced4ddcb4097134ff3c332f xmlns="4ee6b673-3270-4cd0-80c6-1c582015b8a2">
      <Terms xmlns="http://schemas.microsoft.com/office/infopath/2007/PartnerControls"/>
    </lcf76f155ced4ddcb4097134ff3c332f>
    <_ip_UnifiedCompliancePolicyProperties xmlns="http://schemas.microsoft.com/sharepoint/v3" xsi:nil="true"/>
    <_Flow_SignoffStatus xmlns="4ee6b673-3270-4cd0-80c6-1c582015b8a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4770771BE57F4390013B3538B2D43D" ma:contentTypeVersion="20" ma:contentTypeDescription="Create a new document." ma:contentTypeScope="" ma:versionID="8dacbc831b0f89dc8479c190ed84af33">
  <xsd:schema xmlns:xsd="http://www.w3.org/2001/XMLSchema" xmlns:xs="http://www.w3.org/2001/XMLSchema" xmlns:p="http://schemas.microsoft.com/office/2006/metadata/properties" xmlns:ns1="http://schemas.microsoft.com/sharepoint/v3" xmlns:ns2="4ee6b673-3270-4cd0-80c6-1c582015b8a2" xmlns:ns3="6f4d3afd-3ac0-4e2b-b280-1089c1fe915c" targetNamespace="http://schemas.microsoft.com/office/2006/metadata/properties" ma:root="true" ma:fieldsID="136d568b84dc58dc761698aa05d16567" ns1:_="" ns2:_="" ns3:_="">
    <xsd:import namespace="http://schemas.microsoft.com/sharepoint/v3"/>
    <xsd:import namespace="4ee6b673-3270-4cd0-80c6-1c582015b8a2"/>
    <xsd:import namespace="6f4d3afd-3ac0-4e2b-b280-1089c1fe91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b673-3270-4cd0-80c6-1c582015b8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3a7cd21-2fa8-4942-80c8-573e427e36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d3afd-3ac0-4e2b-b280-1089c1fe915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830fb7d-16ef-4d70-aa35-036721d11f69}" ma:internalName="TaxCatchAll" ma:showField="CatchAllData" ma:web="6f4d3afd-3ac0-4e2b-b280-1089c1fe91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C872F-1635-4C90-80B7-5528C4FD05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EB7A27-4ABA-44BE-9C0E-2F201230982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f4d3afd-3ac0-4e2b-b280-1089c1fe915c"/>
    <ds:schemaRef ds:uri="4ee6b673-3270-4cd0-80c6-1c582015b8a2"/>
  </ds:schemaRefs>
</ds:datastoreItem>
</file>

<file path=customXml/itemProps3.xml><?xml version="1.0" encoding="utf-8"?>
<ds:datastoreItem xmlns:ds="http://schemas.openxmlformats.org/officeDocument/2006/customXml" ds:itemID="{042637B3-FB22-45E9-ADF0-2B7310C40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b673-3270-4cd0-80c6-1c582015b8a2"/>
    <ds:schemaRef ds:uri="6f4d3afd-3ac0-4e2b-b280-1089c1fe91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Titre de la présentation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364</cp:revision>
  <dcterms:created xsi:type="dcterms:W3CDTF">2023-07-13T20:12:00Z</dcterms:created>
  <dcterms:modified xsi:type="dcterms:W3CDTF">2023-08-10T20:30:53Z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0x010100AE4770771BE57F4390013B3538B2D43D</vt:lpwstr>
  </property>
  <property fmtid="{D5CDD505-2E9C-101B-9397-08002B2CF9AE}" pid="3" name="MediaServiceImageTags">
    <vt:lpwstr/>
  </property>
</Properties>
</file>